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87" r:id="rId2"/>
    <p:sldId id="288" r:id="rId3"/>
    <p:sldId id="289" r:id="rId4"/>
    <p:sldId id="283" r:id="rId5"/>
    <p:sldId id="284" r:id="rId6"/>
    <p:sldId id="258" r:id="rId7"/>
    <p:sldId id="290" r:id="rId8"/>
    <p:sldId id="257" r:id="rId9"/>
    <p:sldId id="291" r:id="rId10"/>
    <p:sldId id="292" r:id="rId11"/>
    <p:sldId id="293" r:id="rId12"/>
    <p:sldId id="294" r:id="rId13"/>
    <p:sldId id="260" r:id="rId14"/>
    <p:sldId id="259" r:id="rId15"/>
    <p:sldId id="261" r:id="rId16"/>
    <p:sldId id="262" r:id="rId17"/>
    <p:sldId id="263" r:id="rId18"/>
    <p:sldId id="273" r:id="rId19"/>
    <p:sldId id="264" r:id="rId20"/>
    <p:sldId id="271" r:id="rId21"/>
    <p:sldId id="272" r:id="rId22"/>
    <p:sldId id="279" r:id="rId23"/>
    <p:sldId id="265" r:id="rId24"/>
    <p:sldId id="274" r:id="rId25"/>
    <p:sldId id="295" r:id="rId26"/>
    <p:sldId id="266" r:id="rId27"/>
    <p:sldId id="280" r:id="rId28"/>
    <p:sldId id="281" r:id="rId29"/>
    <p:sldId id="282" r:id="rId30"/>
    <p:sldId id="267" r:id="rId31"/>
    <p:sldId id="275" r:id="rId32"/>
    <p:sldId id="286" r:id="rId33"/>
  </p:sldIdLst>
  <p:sldSz cx="9144000" cy="6858000" type="screen4x3"/>
  <p:notesSz cx="6888163" cy="100203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00"/>
    <a:srgbClr val="660033"/>
    <a:srgbClr val="663300"/>
    <a:srgbClr val="A50021"/>
    <a:srgbClr val="3333CC"/>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82" d="100"/>
          <a:sy n="82" d="100"/>
        </p:scale>
        <p:origin x="-826" y="29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84871" cy="501015"/>
          </a:xfrm>
          <a:prstGeom prst="rect">
            <a:avLst/>
          </a:prstGeom>
        </p:spPr>
        <p:txBody>
          <a:bodyPr vert="horz" lIns="96616" tIns="48308" rIns="96616" bIns="48308" rtlCol="0"/>
          <a:lstStyle>
            <a:lvl1pPr algn="l">
              <a:defRPr sz="1300"/>
            </a:lvl1pPr>
          </a:lstStyle>
          <a:p>
            <a:endParaRPr lang="ru-RU"/>
          </a:p>
        </p:txBody>
      </p:sp>
      <p:sp>
        <p:nvSpPr>
          <p:cNvPr id="3" name="Дата 2"/>
          <p:cNvSpPr>
            <a:spLocks noGrp="1"/>
          </p:cNvSpPr>
          <p:nvPr>
            <p:ph type="dt" idx="1"/>
          </p:nvPr>
        </p:nvSpPr>
        <p:spPr>
          <a:xfrm>
            <a:off x="3901699" y="0"/>
            <a:ext cx="2984871" cy="501015"/>
          </a:xfrm>
          <a:prstGeom prst="rect">
            <a:avLst/>
          </a:prstGeom>
        </p:spPr>
        <p:txBody>
          <a:bodyPr vert="horz" lIns="96616" tIns="48308" rIns="96616" bIns="48308" rtlCol="0"/>
          <a:lstStyle>
            <a:lvl1pPr algn="r">
              <a:defRPr sz="1300"/>
            </a:lvl1pPr>
          </a:lstStyle>
          <a:p>
            <a:fld id="{25B89023-1AD7-426D-80DC-25B90261C4A3}" type="datetimeFigureOut">
              <a:rPr lang="ru-RU" smtClean="0"/>
              <a:pPr/>
              <a:t>19.09.2019</a:t>
            </a:fld>
            <a:endParaRPr lang="ru-RU"/>
          </a:p>
        </p:txBody>
      </p:sp>
      <p:sp>
        <p:nvSpPr>
          <p:cNvPr id="4" name="Образ слайда 3"/>
          <p:cNvSpPr>
            <a:spLocks noGrp="1" noRot="1" noChangeAspect="1"/>
          </p:cNvSpPr>
          <p:nvPr>
            <p:ph type="sldImg" idx="2"/>
          </p:nvPr>
        </p:nvSpPr>
        <p:spPr>
          <a:xfrm>
            <a:off x="939800" y="750888"/>
            <a:ext cx="5008563" cy="3757612"/>
          </a:xfrm>
          <a:prstGeom prst="rect">
            <a:avLst/>
          </a:prstGeom>
          <a:noFill/>
          <a:ln w="12700">
            <a:solidFill>
              <a:prstClr val="black"/>
            </a:solidFill>
          </a:ln>
        </p:spPr>
        <p:txBody>
          <a:bodyPr vert="horz" lIns="96616" tIns="48308" rIns="96616" bIns="48308" rtlCol="0" anchor="ctr"/>
          <a:lstStyle/>
          <a:p>
            <a:endParaRPr lang="ru-RU"/>
          </a:p>
        </p:txBody>
      </p:sp>
      <p:sp>
        <p:nvSpPr>
          <p:cNvPr id="5" name="Заметки 4"/>
          <p:cNvSpPr>
            <a:spLocks noGrp="1"/>
          </p:cNvSpPr>
          <p:nvPr>
            <p:ph type="body" sz="quarter" idx="3"/>
          </p:nvPr>
        </p:nvSpPr>
        <p:spPr>
          <a:xfrm>
            <a:off x="688818" y="4759644"/>
            <a:ext cx="5510530" cy="4509135"/>
          </a:xfrm>
          <a:prstGeom prst="rect">
            <a:avLst/>
          </a:prstGeom>
        </p:spPr>
        <p:txBody>
          <a:bodyPr vert="horz" lIns="96616" tIns="48308" rIns="96616" bIns="48308"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9517546"/>
            <a:ext cx="2984871" cy="501015"/>
          </a:xfrm>
          <a:prstGeom prst="rect">
            <a:avLst/>
          </a:prstGeom>
        </p:spPr>
        <p:txBody>
          <a:bodyPr vert="horz" lIns="96616" tIns="48308" rIns="96616" bIns="48308" rtlCol="0" anchor="b"/>
          <a:lstStyle>
            <a:lvl1pPr algn="l">
              <a:defRPr sz="1300"/>
            </a:lvl1pPr>
          </a:lstStyle>
          <a:p>
            <a:endParaRPr lang="ru-RU"/>
          </a:p>
        </p:txBody>
      </p:sp>
      <p:sp>
        <p:nvSpPr>
          <p:cNvPr id="7" name="Номер слайда 6"/>
          <p:cNvSpPr>
            <a:spLocks noGrp="1"/>
          </p:cNvSpPr>
          <p:nvPr>
            <p:ph type="sldNum" sz="quarter" idx="5"/>
          </p:nvPr>
        </p:nvSpPr>
        <p:spPr>
          <a:xfrm>
            <a:off x="3901699" y="9517546"/>
            <a:ext cx="2984871" cy="501015"/>
          </a:xfrm>
          <a:prstGeom prst="rect">
            <a:avLst/>
          </a:prstGeom>
        </p:spPr>
        <p:txBody>
          <a:bodyPr vert="horz" lIns="96616" tIns="48308" rIns="96616" bIns="48308" rtlCol="0" anchor="b"/>
          <a:lstStyle>
            <a:lvl1pPr algn="r">
              <a:defRPr sz="1300"/>
            </a:lvl1pPr>
          </a:lstStyle>
          <a:p>
            <a:fld id="{8FABDE55-3837-4177-8AEB-3E91143991D8}"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8FABDE55-3837-4177-8AEB-3E91143991D8}" type="slidenum">
              <a:rPr lang="ru-RU" smtClean="0"/>
              <a:pPr/>
              <a:t>2</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19.09.2019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advClick="0" advTm="13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19.09.2019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advClick="0" advTm="13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19.09.2019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advClick="0" advTm="13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19.09.2019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advClick="0" advTm="13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19.09.2019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advClick="0" advTm="13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19.09.2019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advClick="0" advTm="13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19.09.2019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advClick="0" advTm="13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19.09.2019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advClick="0" advTm="13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19.09.2019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advClick="0" advTm="13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19.09.2019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advClick="0" advTm="13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19.09.2019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advClick="0" advTm="13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19.09.2019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3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7.xml"/><Relationship Id="rId1" Type="http://schemas.openxmlformats.org/officeDocument/2006/relationships/video" Target="file:///C:\Users\91\Desktop\&#1090;&#1077;&#1072;&#1090;&#1088;\&#1092;&#1077;&#1089;&#1090;&#1080;&#1074;&#1072;&#1083;&#1100;%20&#1050;&#1088;&#1099;&#1083;&#1100;&#1103;%20&#1055;&#1086;&#1073;&#1077;&#1076;&#1099;\2020\rolik1.mpg" TargetMode="Externa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12.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27.jpeg"/><Relationship Id="rId7" Type="http://schemas.openxmlformats.org/officeDocument/2006/relationships/image" Target="../media/image31.jpe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13.xml.rels><?xml version="1.0" encoding="UTF-8" standalone="yes"?>
<Relationships xmlns="http://schemas.openxmlformats.org/package/2006/relationships"><Relationship Id="rId3" Type="http://schemas.openxmlformats.org/officeDocument/2006/relationships/image" Target="../media/image33.jpeg"/><Relationship Id="rId7" Type="http://schemas.openxmlformats.org/officeDocument/2006/relationships/image" Target="../media/image37.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s>
</file>

<file path=ppt/slides/_rels/slide14.xml.rels><?xml version="1.0" encoding="UTF-8" standalone="yes"?>
<Relationships xmlns="http://schemas.openxmlformats.org/package/2006/relationships"><Relationship Id="rId3" Type="http://schemas.openxmlformats.org/officeDocument/2006/relationships/image" Target="../media/image38.jpeg"/><Relationship Id="rId7" Type="http://schemas.openxmlformats.org/officeDocument/2006/relationships/image" Target="../media/image42.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39.jpeg"/></Relationships>
</file>

<file path=ppt/slides/_rels/slide15.xml.rels><?xml version="1.0" encoding="UTF-8" standalone="yes"?>
<Relationships xmlns="http://schemas.openxmlformats.org/package/2006/relationships"><Relationship Id="rId3" Type="http://schemas.openxmlformats.org/officeDocument/2006/relationships/image" Target="../media/image43.jpeg"/><Relationship Id="rId7" Type="http://schemas.openxmlformats.org/officeDocument/2006/relationships/image" Target="../media/image47.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44.jpeg"/></Relationships>
</file>

<file path=ppt/slides/_rels/slide16.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50.jpeg"/><Relationship Id="rId4" Type="http://schemas.openxmlformats.org/officeDocument/2006/relationships/image" Target="../media/image49.jpeg"/></Relationships>
</file>

<file path=ppt/slides/_rels/slide17.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53.jpeg"/><Relationship Id="rId4" Type="http://schemas.openxmlformats.org/officeDocument/2006/relationships/image" Target="../media/image52.jpeg"/></Relationships>
</file>

<file path=ppt/slides/_rels/slide18.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56.jpeg"/><Relationship Id="rId4" Type="http://schemas.openxmlformats.org/officeDocument/2006/relationships/image" Target="../media/image55.jpeg"/></Relationships>
</file>

<file path=ppt/slides/_rels/slide19.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59.jpeg"/><Relationship Id="rId5" Type="http://schemas.openxmlformats.org/officeDocument/2006/relationships/image" Target="../media/image58.jpeg"/><Relationship Id="rId4" Type="http://schemas.openxmlformats.org/officeDocument/2006/relationships/hyperlink" Target="http://benefis-yelets.ru/?page_id=1027"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62.jpeg"/><Relationship Id="rId4" Type="http://schemas.openxmlformats.org/officeDocument/2006/relationships/image" Target="../media/image61.jpeg"/></Relationships>
</file>

<file path=ppt/slides/_rels/slide21.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65.jpeg"/><Relationship Id="rId4" Type="http://schemas.openxmlformats.org/officeDocument/2006/relationships/image" Target="../media/image64.jpeg"/></Relationships>
</file>

<file path=ppt/slides/_rels/slide22.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68.jpeg"/><Relationship Id="rId4" Type="http://schemas.openxmlformats.org/officeDocument/2006/relationships/image" Target="../media/image67.jpeg"/></Relationships>
</file>

<file path=ppt/slides/_rels/slide23.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71.jpeg"/><Relationship Id="rId4" Type="http://schemas.openxmlformats.org/officeDocument/2006/relationships/image" Target="../media/image70.jpeg"/></Relationships>
</file>

<file path=ppt/slides/_rels/slide24.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74.jpeg"/><Relationship Id="rId4" Type="http://schemas.openxmlformats.org/officeDocument/2006/relationships/image" Target="../media/image73.jpeg"/></Relationships>
</file>

<file path=ppt/slides/_rels/slide25.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78.jpeg"/><Relationship Id="rId5" Type="http://schemas.openxmlformats.org/officeDocument/2006/relationships/image" Target="../media/image77.jpeg"/><Relationship Id="rId4" Type="http://schemas.openxmlformats.org/officeDocument/2006/relationships/image" Target="../media/image76.jpeg"/></Relationships>
</file>

<file path=ppt/slides/_rels/slide26.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1" descr="C:\Users\91\Desktop\театр\фестиваль Крылья Победы\2019\полиграфия\логотип Крылья победы.jpg"/>
          <p:cNvPicPr>
            <a:picLocks noChangeAspect="1" noChangeArrowheads="1"/>
          </p:cNvPicPr>
          <p:nvPr/>
        </p:nvPicPr>
        <p:blipFill>
          <a:blip r:embed="rId2"/>
          <a:srcRect/>
          <a:stretch>
            <a:fillRect/>
          </a:stretch>
        </p:blipFill>
        <p:spPr bwMode="auto">
          <a:xfrm>
            <a:off x="1" y="0"/>
            <a:ext cx="9144000" cy="6857999"/>
          </a:xfrm>
          <a:prstGeom prst="rect">
            <a:avLst/>
          </a:prstGeom>
          <a:noFill/>
          <a:effectLst>
            <a:softEdge rad="12700"/>
          </a:effectLst>
        </p:spPr>
      </p:pic>
      <p:pic>
        <p:nvPicPr>
          <p:cNvPr id="1026" name="Picture 2" descr="C:\Users\91\Desktop\театр\оформление\театр\logo.jpg"/>
          <p:cNvPicPr>
            <a:picLocks noChangeAspect="1" noChangeArrowheads="1"/>
          </p:cNvPicPr>
          <p:nvPr/>
        </p:nvPicPr>
        <p:blipFill>
          <a:blip r:embed="rId3"/>
          <a:srcRect/>
          <a:stretch>
            <a:fillRect/>
          </a:stretch>
        </p:blipFill>
        <p:spPr bwMode="auto">
          <a:xfrm>
            <a:off x="5357818" y="1071546"/>
            <a:ext cx="3314700" cy="1206500"/>
          </a:xfrm>
          <a:prstGeom prst="rect">
            <a:avLst/>
          </a:prstGeom>
          <a:noFill/>
        </p:spPr>
      </p:pic>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91\Downloads\крылья победы_фон.jpg"/>
          <p:cNvPicPr>
            <a:picLocks noChangeAspect="1" noChangeArrowheads="1"/>
          </p:cNvPicPr>
          <p:nvPr/>
        </p:nvPicPr>
        <p:blipFill>
          <a:blip r:embed="rId3" cstate="print"/>
          <a:srcRect/>
          <a:stretch>
            <a:fillRect/>
          </a:stretch>
        </p:blipFill>
        <p:spPr bwMode="auto">
          <a:xfrm>
            <a:off x="0" y="1"/>
            <a:ext cx="9144000" cy="6858000"/>
          </a:xfrm>
          <a:prstGeom prst="rect">
            <a:avLst/>
          </a:prstGeom>
          <a:noFill/>
        </p:spPr>
      </p:pic>
      <p:pic>
        <p:nvPicPr>
          <p:cNvPr id="1027" name="Picture 3" descr="C:\Users\91\Desktop\театр\фестиваль Крылья Победы\2019\для ланового\img272.jpg"/>
          <p:cNvPicPr>
            <a:picLocks noChangeAspect="1" noChangeArrowheads="1"/>
          </p:cNvPicPr>
          <p:nvPr/>
        </p:nvPicPr>
        <p:blipFill>
          <a:blip r:embed="rId4" cstate="print"/>
          <a:srcRect t="2913" r="2922" b="3884"/>
          <a:stretch>
            <a:fillRect/>
          </a:stretch>
        </p:blipFill>
        <p:spPr bwMode="auto">
          <a:xfrm>
            <a:off x="4071934" y="0"/>
            <a:ext cx="5072066" cy="6858000"/>
          </a:xfrm>
          <a:prstGeom prst="rect">
            <a:avLst/>
          </a:prstGeom>
          <a:noFill/>
        </p:spPr>
      </p:pic>
      <p:sp>
        <p:nvSpPr>
          <p:cNvPr id="4" name="Прямоугольник 3"/>
          <p:cNvSpPr/>
          <p:nvPr/>
        </p:nvSpPr>
        <p:spPr>
          <a:xfrm>
            <a:off x="0" y="214290"/>
            <a:ext cx="4572000" cy="1477328"/>
          </a:xfrm>
          <a:prstGeom prst="rect">
            <a:avLst/>
          </a:prstGeom>
        </p:spPr>
        <p:txBody>
          <a:bodyPr>
            <a:spAutoFit/>
          </a:bodyPr>
          <a:lstStyle/>
          <a:p>
            <a:pPr algn="ctr"/>
            <a:r>
              <a:rPr lang="ru-RU" b="1" dirty="0" smtClean="0">
                <a:solidFill>
                  <a:srgbClr val="990000"/>
                </a:solidFill>
                <a:latin typeface="Bookman Old Style" pitchFamily="18" charset="0"/>
              </a:rPr>
              <a:t>Поздравление с закрытием                                           </a:t>
            </a:r>
            <a:r>
              <a:rPr lang="en-US" b="1" dirty="0" smtClean="0">
                <a:solidFill>
                  <a:srgbClr val="990000"/>
                </a:solidFill>
                <a:latin typeface="Bookman Old Style" pitchFamily="18" charset="0"/>
              </a:rPr>
              <a:t>I</a:t>
            </a:r>
            <a:r>
              <a:rPr lang="ru-RU" b="1" dirty="0" smtClean="0">
                <a:solidFill>
                  <a:srgbClr val="990000"/>
                </a:solidFill>
                <a:latin typeface="Bookman Old Style" pitchFamily="18" charset="0"/>
              </a:rPr>
              <a:t> Межрегионального театрального  фестиваля  «Крылья Победы» от Губернатора орловской области  Андрея Евгеньевича </a:t>
            </a:r>
            <a:r>
              <a:rPr lang="ru-RU" b="1" dirty="0" err="1" smtClean="0">
                <a:solidFill>
                  <a:srgbClr val="990000"/>
                </a:solidFill>
                <a:latin typeface="Bookman Old Style" pitchFamily="18" charset="0"/>
              </a:rPr>
              <a:t>Клычкова</a:t>
            </a:r>
            <a:endParaRPr lang="ru-RU" b="1" dirty="0">
              <a:solidFill>
                <a:srgbClr val="990000"/>
              </a:solidFill>
              <a:latin typeface="Bookman Old Style" pitchFamily="18" charset="0"/>
            </a:endParaRPr>
          </a:p>
        </p:txBody>
      </p:sp>
      <p:pic>
        <p:nvPicPr>
          <p:cNvPr id="1029" name="Picture 5" descr="https://24smi.org/public/media/resize/800x-/celebrity/2018/09/13/tdsl2g2thy3m-andrei-klychkov.jpg"/>
          <p:cNvPicPr>
            <a:picLocks noChangeAspect="1" noChangeArrowheads="1"/>
          </p:cNvPicPr>
          <p:nvPr/>
        </p:nvPicPr>
        <p:blipFill>
          <a:blip r:embed="rId5"/>
          <a:srcRect/>
          <a:stretch>
            <a:fillRect/>
          </a:stretch>
        </p:blipFill>
        <p:spPr bwMode="auto">
          <a:xfrm>
            <a:off x="642910" y="2071678"/>
            <a:ext cx="3053957" cy="4071942"/>
          </a:xfrm>
          <a:prstGeom prst="rect">
            <a:avLst/>
          </a:prstGeom>
          <a:noFill/>
        </p:spPr>
      </p:pic>
    </p:spTree>
  </p:cSld>
  <p:clrMapOvr>
    <a:masterClrMapping/>
  </p:clrMapOvr>
  <p:transition advClick="0" advTm="13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91\Downloads\крылья победы_фон.jpg"/>
          <p:cNvPicPr>
            <a:picLocks noChangeAspect="1" noChangeArrowheads="1"/>
          </p:cNvPicPr>
          <p:nvPr/>
        </p:nvPicPr>
        <p:blipFill>
          <a:blip r:embed="rId3" cstate="print"/>
          <a:srcRect/>
          <a:stretch>
            <a:fillRect/>
          </a:stretch>
        </p:blipFill>
        <p:spPr bwMode="auto">
          <a:xfrm>
            <a:off x="0" y="1"/>
            <a:ext cx="9144000" cy="6858000"/>
          </a:xfrm>
          <a:prstGeom prst="rect">
            <a:avLst/>
          </a:prstGeom>
          <a:noFill/>
        </p:spPr>
      </p:pic>
      <p:sp>
        <p:nvSpPr>
          <p:cNvPr id="3" name="Прямоугольник 2"/>
          <p:cNvSpPr/>
          <p:nvPr/>
        </p:nvSpPr>
        <p:spPr>
          <a:xfrm>
            <a:off x="142844" y="214290"/>
            <a:ext cx="8786874" cy="1938992"/>
          </a:xfrm>
          <a:prstGeom prst="rect">
            <a:avLst/>
          </a:prstGeom>
        </p:spPr>
        <p:txBody>
          <a:bodyPr wrap="square">
            <a:spAutoFit/>
          </a:bodyPr>
          <a:lstStyle/>
          <a:p>
            <a:pPr lvl="1" algn="ctr"/>
            <a:r>
              <a:rPr lang="ru-RU" sz="2000" b="1" dirty="0" smtClean="0">
                <a:latin typeface="Times New Roman" pitchFamily="18" charset="0"/>
                <a:cs typeface="Times New Roman" pitchFamily="18" charset="0"/>
              </a:rPr>
              <a:t>Проект «Межрегиональный театральный фестиваль                                                      « КРЫЛЬЯ ПОБЕДЫ»  был организован в 2019 году.                                                                                  Авторы проекта –  творческая группа Орловского государственного театра для детей и молодежи  «Свободное пространство»</a:t>
            </a:r>
          </a:p>
          <a:p>
            <a:pPr lvl="1" algn="ctr"/>
            <a:r>
              <a:rPr lang="ru-RU" sz="2000" b="1" dirty="0" smtClean="0">
                <a:latin typeface="Times New Roman" pitchFamily="18" charset="0"/>
                <a:cs typeface="Times New Roman" pitchFamily="18" charset="0"/>
              </a:rPr>
              <a:t>(директор Теплова Марина Викторовна).                                                          Фестиваль проходит  раз в год с приглашением театров ЦФО</a:t>
            </a:r>
            <a:r>
              <a:rPr lang="ru-RU" sz="2000" dirty="0" smtClean="0">
                <a:latin typeface="Times New Roman" pitchFamily="18" charset="0"/>
                <a:cs typeface="Times New Roman" pitchFamily="18" charset="0"/>
              </a:rPr>
              <a:t>.</a:t>
            </a:r>
            <a:endParaRPr lang="ru-RU" sz="2000" dirty="0">
              <a:latin typeface="Times New Roman" pitchFamily="18" charset="0"/>
              <a:cs typeface="Times New Roman" pitchFamily="18" charset="0"/>
            </a:endParaRPr>
          </a:p>
        </p:txBody>
      </p:sp>
      <p:pic>
        <p:nvPicPr>
          <p:cNvPr id="5" name="rolik1.mpg">
            <a:hlinkClick r:id="" action="ppaction://media"/>
          </p:cNvPr>
          <p:cNvPicPr>
            <a:picLocks noRot="1" noChangeAspect="1"/>
          </p:cNvPicPr>
          <p:nvPr>
            <a:videoFile r:link="rId1"/>
          </p:nvPr>
        </p:nvPicPr>
        <p:blipFill>
          <a:blip r:embed="rId4"/>
          <a:stretch>
            <a:fillRect/>
          </a:stretch>
        </p:blipFill>
        <p:spPr>
          <a:xfrm>
            <a:off x="928662" y="2500306"/>
            <a:ext cx="7416818" cy="4171960"/>
          </a:xfrm>
          <a:prstGeom prst="rect">
            <a:avLst/>
          </a:prstGeom>
        </p:spPr>
      </p:pic>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42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endCondLst>
                    <p:cond evt="onNext" delay="0">
                      <p:tgtEl>
                        <p:sldTgt/>
                      </p:tgtEl>
                    </p:cond>
                    <p:cond evt="onPrev" delay="0">
                      <p:tgtEl>
                        <p:sldTgt/>
                      </p:tgtEl>
                    </p:cond>
                  </p:end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Users\91\Desktop\ISS_4109_00668.jpg"/>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40961" name="Rectangle 1"/>
          <p:cNvSpPr>
            <a:spLocks noChangeArrowheads="1"/>
          </p:cNvSpPr>
          <p:nvPr/>
        </p:nvSpPr>
        <p:spPr bwMode="auto">
          <a:xfrm>
            <a:off x="357158" y="1410355"/>
            <a:ext cx="8501122" cy="54476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Театральный фестиваль «Крылья Победы»  - ежегодная творческая акция, проводимая в городе Орле, призванная в формате форума объединять деятелей театра Российской Федерации, знакомить жителей Орловской области  с творческими достижениями выдающихся мастеров сцены, служить пропаганде и распространению ценностей художественного творчества, обеспечивать условия для обмена творческим опытом , содействовать укреплению межрегиональных  культурных связей, способствовать развитию театрального искусства и театрального дела. </a:t>
            </a:r>
            <a:endParaRPr kumimoji="0" lang="ru-RU" sz="16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7200" algn="l"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Фестиваль является тематическим, его программа формируется таким образом, чтобы наиболее полно представить публике и театральному сообществу спектакли патриотической направленности. Патриотическое воспитание подрастающего поколения всегда являлось одной из важнейших задач государства. С помощью данного проекта планируется заложить в детях и закрепить у молодежи понимание высоких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гражданско</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патриотических чувств: любовь к Отечеству, чувство гордости за свой народ, его историю, традиции, культурные достижения.  Фестиваль  призван играть важную роль в процессе формирования культурно–эстетических взглядов   детей, подростков, молодежи  Орловской области, развития и воспитания подрастающего поколения на традициях гуманизма и патриотизма.</a:t>
            </a:r>
            <a:endParaRPr kumimoji="0" lang="ru-RU" sz="16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7200" algn="l"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В рамках фестиваля могут проводиться мастер-классы, творческие встречи, научно-практические конференции, семинары, круглые столы и другие мероприятия. Участниками фестиваля являются отечественные  театральные коллективы, режиссеры, актеры, драматурги, художники, педагоги, театроведы, критики, продюсеры.</a:t>
            </a:r>
            <a:r>
              <a:rPr kumimoji="0" lang="ru-RU" sz="16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endParaRPr kumimoji="0" lang="ru-RU" sz="16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endParaRPr kumimoji="0" lang="ru-RU" sz="7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400" b="1" i="0" u="sng"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4" name="Прямоугольник 3"/>
          <p:cNvSpPr/>
          <p:nvPr/>
        </p:nvSpPr>
        <p:spPr>
          <a:xfrm>
            <a:off x="357158" y="142852"/>
            <a:ext cx="4572000" cy="1015663"/>
          </a:xfrm>
          <a:prstGeom prst="rect">
            <a:avLst/>
          </a:prstGeom>
        </p:spPr>
        <p:txBody>
          <a:bodyPr>
            <a:spAutoFit/>
          </a:bodyPr>
          <a:lstStyle/>
          <a:p>
            <a:pPr lvl="0" algn="ctr" eaLnBrk="0" fontAlgn="base" hangingPunct="0">
              <a:spcBef>
                <a:spcPct val="0"/>
              </a:spcBef>
              <a:spcAft>
                <a:spcPct val="0"/>
              </a:spcAft>
            </a:pPr>
            <a:r>
              <a:rPr lang="ru-RU" sz="2000" b="1" dirty="0" smtClean="0">
                <a:solidFill>
                  <a:srgbClr val="990000"/>
                </a:solidFill>
                <a:latin typeface="Bookman Old Style" pitchFamily="18" charset="0"/>
                <a:ea typeface="Times New Roman" pitchFamily="18" charset="0"/>
                <a:cs typeface="Times New Roman" pitchFamily="18" charset="0"/>
              </a:rPr>
              <a:t>О МЕЖРЕГИОНАЛЬНОМ ТЕАТРАЛЬНОМ ФЕСТИВАЛЕ</a:t>
            </a:r>
            <a:endParaRPr lang="ru-RU" sz="2000" dirty="0" smtClean="0">
              <a:solidFill>
                <a:srgbClr val="990000"/>
              </a:solidFill>
              <a:latin typeface="Bookman Old Style" pitchFamily="18" charset="0"/>
              <a:cs typeface="Times New Roman" pitchFamily="18" charset="0"/>
            </a:endParaRPr>
          </a:p>
          <a:p>
            <a:pPr lvl="0" algn="ctr" eaLnBrk="0" fontAlgn="base" hangingPunct="0">
              <a:spcBef>
                <a:spcPct val="0"/>
              </a:spcBef>
              <a:spcAft>
                <a:spcPct val="0"/>
              </a:spcAft>
            </a:pPr>
            <a:r>
              <a:rPr lang="ru-RU" sz="2000" b="1" dirty="0" smtClean="0">
                <a:solidFill>
                  <a:srgbClr val="990000"/>
                </a:solidFill>
                <a:latin typeface="Bookman Old Style" pitchFamily="18" charset="0"/>
                <a:ea typeface="Times New Roman" pitchFamily="18" charset="0"/>
                <a:cs typeface="Times New Roman" pitchFamily="18" charset="0"/>
              </a:rPr>
              <a:t>«КРЫЛЬЯ ПОБЕДЫ»</a:t>
            </a:r>
            <a:endParaRPr lang="ru-RU" sz="2000" dirty="0" smtClean="0">
              <a:solidFill>
                <a:srgbClr val="990000"/>
              </a:solidFill>
              <a:latin typeface="Bookman Old Style" pitchFamily="18" charset="0"/>
              <a:cs typeface="Times New Roman" pitchFamily="18" charset="0"/>
            </a:endParaRPr>
          </a:p>
        </p:txBody>
      </p:sp>
      <p:pic>
        <p:nvPicPr>
          <p:cNvPr id="5" name="Рисунок 4" descr="C:\Users\91\Desktop\патриотический фестиваль\логотип Крылья победы.jpg"/>
          <p:cNvPicPr/>
          <p:nvPr/>
        </p:nvPicPr>
        <p:blipFill>
          <a:blip r:embed="rId3" cstate="print"/>
          <a:srcRect l="3142" t="4469" r="3697" b="2793"/>
          <a:stretch>
            <a:fillRect/>
          </a:stretch>
        </p:blipFill>
        <p:spPr bwMode="auto">
          <a:xfrm>
            <a:off x="6991350" y="0"/>
            <a:ext cx="2152650" cy="1417320"/>
          </a:xfrm>
          <a:prstGeom prst="rect">
            <a:avLst/>
          </a:prstGeom>
          <a:noFill/>
          <a:ln w="9525">
            <a:noFill/>
            <a:miter lim="800000"/>
            <a:headEnd/>
            <a:tailEnd/>
          </a:ln>
        </p:spPr>
      </p:pic>
    </p:spTree>
  </p:cSld>
  <p:clrMapOvr>
    <a:masterClrMapping/>
  </p:clrMapOvr>
  <p:transition advClick="0" advTm="13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Users\91\Desktop\ISS_4109_00668.jpg"/>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Прямоугольник 2"/>
          <p:cNvSpPr/>
          <p:nvPr/>
        </p:nvSpPr>
        <p:spPr>
          <a:xfrm>
            <a:off x="785786" y="1500174"/>
            <a:ext cx="7643866" cy="4801314"/>
          </a:xfrm>
          <a:prstGeom prst="rect">
            <a:avLst/>
          </a:prstGeom>
        </p:spPr>
        <p:txBody>
          <a:bodyPr wrap="square">
            <a:spAutoFit/>
          </a:bodyPr>
          <a:lstStyle/>
          <a:p>
            <a:pPr lvl="0" eaLnBrk="0" fontAlgn="base" hangingPunct="0">
              <a:spcBef>
                <a:spcPct val="0"/>
              </a:spcBef>
              <a:spcAft>
                <a:spcPct val="0"/>
              </a:spcAft>
            </a:pPr>
            <a:r>
              <a:rPr lang="ru-RU" b="1" u="sng" dirty="0" smtClean="0">
                <a:solidFill>
                  <a:srgbClr val="990000"/>
                </a:solidFill>
                <a:latin typeface="Bookman Old Style" pitchFamily="18" charset="0"/>
                <a:ea typeface="Times New Roman" pitchFamily="18" charset="0"/>
                <a:cs typeface="Times New Roman" pitchFamily="18" charset="0"/>
              </a:rPr>
              <a:t>Цели фестиваля:</a:t>
            </a:r>
            <a:endParaRPr lang="ru-RU" dirty="0" smtClean="0">
              <a:solidFill>
                <a:srgbClr val="990000"/>
              </a:solidFill>
              <a:latin typeface="Bookman Old Style" pitchFamily="18" charset="0"/>
              <a:cs typeface="Times New Roman" pitchFamily="18" charset="0"/>
            </a:endParaRPr>
          </a:p>
          <a:p>
            <a:pPr lvl="0" eaLnBrk="0" fontAlgn="base" hangingPunct="0">
              <a:spcBef>
                <a:spcPct val="0"/>
              </a:spcBef>
              <a:spcAft>
                <a:spcPct val="0"/>
              </a:spcAft>
            </a:pPr>
            <a:r>
              <a:rPr lang="ru-RU" dirty="0" smtClean="0">
                <a:solidFill>
                  <a:srgbClr val="000000"/>
                </a:solidFill>
                <a:latin typeface="Times New Roman" pitchFamily="18" charset="0"/>
                <a:ea typeface="Times New Roman" pitchFamily="18" charset="0"/>
                <a:cs typeface="Times New Roman" pitchFamily="18" charset="0"/>
              </a:rPr>
              <a:t> </a:t>
            </a:r>
            <a:r>
              <a:rPr lang="ru-RU" dirty="0" smtClean="0">
                <a:latin typeface="Times New Roman" pitchFamily="18" charset="0"/>
                <a:ea typeface="Times New Roman" pitchFamily="18" charset="0"/>
                <a:cs typeface="Times New Roman" pitchFamily="18" charset="0"/>
              </a:rPr>
              <a:t>Фестиваль имеет гуманитарную направленность и призван способствовать </a:t>
            </a:r>
            <a:r>
              <a:rPr lang="ru-RU" dirty="0" smtClean="0">
                <a:solidFill>
                  <a:srgbClr val="000000"/>
                </a:solidFill>
                <a:latin typeface="Times New Roman" pitchFamily="18" charset="0"/>
                <a:ea typeface="Times New Roman" pitchFamily="18" charset="0"/>
                <a:cs typeface="Times New Roman" pitchFamily="18" charset="0"/>
              </a:rPr>
              <a:t>духовно-нравственному и гражданско-патриотическому воспитанию  детей и  молодёжи  на </a:t>
            </a:r>
            <a:r>
              <a:rPr lang="ru-RU" dirty="0" smtClean="0">
                <a:latin typeface="Times New Roman" pitchFamily="18" charset="0"/>
                <a:ea typeface="Times New Roman" pitchFamily="18" charset="0"/>
                <a:cs typeface="Times New Roman" pitchFamily="18" charset="0"/>
              </a:rPr>
              <a:t>основе драматических произведений  военно-патриотической направленности, пропагандирующих  любовь к Отчизне;</a:t>
            </a:r>
          </a:p>
          <a:p>
            <a:pPr lvl="0" eaLnBrk="0" fontAlgn="base" hangingPunct="0">
              <a:spcBef>
                <a:spcPct val="0"/>
              </a:spcBef>
              <a:spcAft>
                <a:spcPct val="0"/>
              </a:spcAft>
            </a:pPr>
            <a:endParaRPr lang="ru-RU" dirty="0" smtClean="0">
              <a:latin typeface="Times New Roman" pitchFamily="18" charset="0"/>
              <a:cs typeface="Times New Roman" pitchFamily="18" charset="0"/>
            </a:endParaRPr>
          </a:p>
          <a:p>
            <a:pPr lvl="0" eaLnBrk="0" fontAlgn="base" hangingPunct="0">
              <a:spcBef>
                <a:spcPct val="0"/>
              </a:spcBef>
              <a:spcAft>
                <a:spcPct val="0"/>
              </a:spcAft>
            </a:pPr>
            <a:r>
              <a:rPr lang="ru-RU" b="1" u="sng" dirty="0" smtClean="0">
                <a:solidFill>
                  <a:srgbClr val="990000"/>
                </a:solidFill>
                <a:latin typeface="Bookman Old Style" pitchFamily="18" charset="0"/>
                <a:ea typeface="Times New Roman" pitchFamily="18" charset="0"/>
                <a:cs typeface="Times New Roman" pitchFamily="18" charset="0"/>
              </a:rPr>
              <a:t>Задачи фестиваля:</a:t>
            </a:r>
            <a:endParaRPr lang="ru-RU" dirty="0" smtClean="0">
              <a:solidFill>
                <a:srgbClr val="990000"/>
              </a:solidFill>
              <a:latin typeface="Bookman Old Style" pitchFamily="18" charset="0"/>
              <a:cs typeface="Times New Roman" pitchFamily="18" charset="0"/>
            </a:endParaRPr>
          </a:p>
          <a:p>
            <a:pPr lvl="0" eaLnBrk="0" fontAlgn="base" hangingPunct="0">
              <a:spcBef>
                <a:spcPct val="0"/>
              </a:spcBef>
              <a:spcAft>
                <a:spcPct val="0"/>
              </a:spcAft>
            </a:pPr>
            <a:r>
              <a:rPr lang="ru-RU" b="1" dirty="0" smtClean="0">
                <a:latin typeface="Times New Roman" pitchFamily="18" charset="0"/>
                <a:ea typeface="Times New Roman" pitchFamily="18" charset="0"/>
                <a:cs typeface="Times New Roman" pitchFamily="18" charset="0"/>
              </a:rPr>
              <a:t>-</a:t>
            </a:r>
            <a:r>
              <a:rPr lang="ru-RU" dirty="0" smtClean="0">
                <a:latin typeface="Times New Roman" pitchFamily="18" charset="0"/>
                <a:ea typeface="Times New Roman" pitchFamily="18" charset="0"/>
                <a:cs typeface="Times New Roman" pitchFamily="18" charset="0"/>
              </a:rPr>
              <a:t> сохранение культурного и духовного наследия России;</a:t>
            </a:r>
            <a:endParaRPr lang="ru-RU" dirty="0" smtClean="0">
              <a:latin typeface="Times New Roman" pitchFamily="18" charset="0"/>
              <a:cs typeface="Times New Roman" pitchFamily="18" charset="0"/>
            </a:endParaRPr>
          </a:p>
          <a:p>
            <a:pPr lvl="0" eaLnBrk="0" fontAlgn="base" hangingPunct="0">
              <a:spcBef>
                <a:spcPct val="0"/>
              </a:spcBef>
              <a:spcAft>
                <a:spcPct val="0"/>
              </a:spcAft>
            </a:pPr>
            <a:r>
              <a:rPr lang="ru-RU" dirty="0" smtClean="0">
                <a:solidFill>
                  <a:srgbClr val="000000"/>
                </a:solidFill>
                <a:latin typeface="Times New Roman" pitchFamily="18" charset="0"/>
                <a:ea typeface="Times New Roman" pitchFamily="18" charset="0"/>
                <a:cs typeface="Times New Roman" pitchFamily="18" charset="0"/>
              </a:rPr>
              <a:t>- </a:t>
            </a:r>
            <a:r>
              <a:rPr lang="ru-RU" dirty="0" smtClean="0">
                <a:latin typeface="Times New Roman" pitchFamily="18" charset="0"/>
                <a:ea typeface="Times New Roman" pitchFamily="18" charset="0"/>
                <a:cs typeface="Times New Roman" pitchFamily="18" charset="0"/>
              </a:rPr>
              <a:t>формирование активной гражданской позиции у детей и молодежи через патриотическое воспитание и творчество;</a:t>
            </a:r>
            <a:endParaRPr lang="ru-RU" dirty="0" smtClean="0">
              <a:latin typeface="Times New Roman" pitchFamily="18" charset="0"/>
              <a:cs typeface="Times New Roman" pitchFamily="18" charset="0"/>
            </a:endParaRPr>
          </a:p>
          <a:p>
            <a:pPr lvl="0" eaLnBrk="0" fontAlgn="base" hangingPunct="0">
              <a:spcBef>
                <a:spcPct val="0"/>
              </a:spcBef>
              <a:spcAft>
                <a:spcPct val="0"/>
              </a:spcAft>
            </a:pPr>
            <a:r>
              <a:rPr lang="ru-RU" dirty="0" smtClean="0">
                <a:latin typeface="Times New Roman" pitchFamily="18" charset="0"/>
                <a:ea typeface="Times New Roman" pitchFamily="18" charset="0"/>
                <a:cs typeface="Times New Roman" pitchFamily="18" charset="0"/>
              </a:rPr>
              <a:t>- содействие  расширению культурного предложения в Орловской области и </a:t>
            </a:r>
            <a:endParaRPr lang="ru-RU" dirty="0" smtClean="0">
              <a:latin typeface="Times New Roman" pitchFamily="18" charset="0"/>
              <a:cs typeface="Times New Roman" pitchFamily="18" charset="0"/>
            </a:endParaRPr>
          </a:p>
          <a:p>
            <a:pPr lvl="0" eaLnBrk="0" fontAlgn="base" hangingPunct="0">
              <a:spcBef>
                <a:spcPct val="0"/>
              </a:spcBef>
              <a:spcAft>
                <a:spcPct val="0"/>
              </a:spcAft>
            </a:pPr>
            <a:r>
              <a:rPr lang="ru-RU" dirty="0" smtClean="0">
                <a:latin typeface="Times New Roman" pitchFamily="18" charset="0"/>
                <a:ea typeface="Times New Roman" pitchFamily="18" charset="0"/>
                <a:cs typeface="Times New Roman" pitchFamily="18" charset="0"/>
              </a:rPr>
              <a:t>  формированию благоприятного имиджа региона у населения;                                                               </a:t>
            </a:r>
            <a:endParaRPr lang="ru-RU" dirty="0" smtClean="0">
              <a:latin typeface="Times New Roman" pitchFamily="18" charset="0"/>
              <a:cs typeface="Times New Roman" pitchFamily="18" charset="0"/>
            </a:endParaRPr>
          </a:p>
          <a:p>
            <a:pPr lvl="0" eaLnBrk="0" fontAlgn="base" hangingPunct="0">
              <a:spcBef>
                <a:spcPct val="0"/>
              </a:spcBef>
              <a:spcAft>
                <a:spcPct val="0"/>
              </a:spcAft>
            </a:pPr>
            <a:r>
              <a:rPr lang="ru-RU" dirty="0" smtClean="0">
                <a:latin typeface="Times New Roman" pitchFamily="18" charset="0"/>
                <a:ea typeface="Times New Roman" pitchFamily="18" charset="0"/>
                <a:cs typeface="Times New Roman" pitchFamily="18" charset="0"/>
              </a:rPr>
              <a:t>- пропаганда ценностей  театрального искусства,  активизация интереса к творческой деятельности у молодежи, что способствует увеличению театральной аудитории в регионе;                                                                                                                                                                                                                                                     - содействие  обмену профессиональным опытом и передаче художественного мастерства Участниками фестиваля.</a:t>
            </a:r>
            <a:endParaRPr lang="ru-RU" dirty="0">
              <a:latin typeface="Times New Roman" pitchFamily="18" charset="0"/>
              <a:cs typeface="Times New Roman" pitchFamily="18" charset="0"/>
            </a:endParaRPr>
          </a:p>
        </p:txBody>
      </p:sp>
      <p:pic>
        <p:nvPicPr>
          <p:cNvPr id="4" name="Рисунок 3" descr="C:\Users\91\Desktop\патриотический фестиваль\логотип Крылья победы.jpg"/>
          <p:cNvPicPr/>
          <p:nvPr/>
        </p:nvPicPr>
        <p:blipFill>
          <a:blip r:embed="rId3" cstate="print"/>
          <a:srcRect l="3142" t="4469" r="3697" b="2793"/>
          <a:stretch>
            <a:fillRect/>
          </a:stretch>
        </p:blipFill>
        <p:spPr bwMode="auto">
          <a:xfrm>
            <a:off x="6643702" y="214290"/>
            <a:ext cx="2152650" cy="1417320"/>
          </a:xfrm>
          <a:prstGeom prst="rect">
            <a:avLst/>
          </a:prstGeom>
          <a:noFill/>
          <a:ln w="9525">
            <a:noFill/>
            <a:miter lim="800000"/>
            <a:headEnd/>
            <a:tailEnd/>
          </a:ln>
        </p:spPr>
      </p:pic>
    </p:spTree>
  </p:cSld>
  <p:clrMapOvr>
    <a:masterClrMapping/>
  </p:clrMapOvr>
  <p:transition advClick="0" advTm="13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9" name="Picture 1" descr="C:\Users\91\Desktop\театр\фестиваль Крылья Победы\2019\полиграфия\плакат 220х152 Крылья Победы.jpg"/>
          <p:cNvPicPr>
            <a:picLocks noChangeAspect="1" noChangeArrowheads="1"/>
          </p:cNvPicPr>
          <p:nvPr/>
        </p:nvPicPr>
        <p:blipFill>
          <a:blip r:embed="rId2"/>
          <a:srcRect/>
          <a:stretch>
            <a:fillRect/>
          </a:stretch>
        </p:blipFill>
        <p:spPr bwMode="auto">
          <a:xfrm>
            <a:off x="0" y="1"/>
            <a:ext cx="9144000" cy="6857999"/>
          </a:xfrm>
          <a:prstGeom prst="rect">
            <a:avLst/>
          </a:prstGeom>
          <a:noFill/>
        </p:spPr>
      </p:pic>
    </p:spTree>
  </p:cSld>
  <p:clrMapOvr>
    <a:masterClrMapping/>
  </p:clrMapOvr>
  <p:transition advClick="0" advTm="13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91\Downloads\крылья победы_фон.jpg"/>
          <p:cNvPicPr>
            <a:picLocks noChangeAspect="1" noChangeArrowheads="1"/>
          </p:cNvPicPr>
          <p:nvPr/>
        </p:nvPicPr>
        <p:blipFill>
          <a:blip r:embed="rId2" cstate="print"/>
          <a:srcRect/>
          <a:stretch>
            <a:fillRect/>
          </a:stretch>
        </p:blipFill>
        <p:spPr bwMode="auto">
          <a:xfrm>
            <a:off x="0" y="1"/>
            <a:ext cx="9144000" cy="6858000"/>
          </a:xfrm>
          <a:prstGeom prst="rect">
            <a:avLst/>
          </a:prstGeom>
          <a:noFill/>
        </p:spPr>
      </p:pic>
      <p:sp>
        <p:nvSpPr>
          <p:cNvPr id="4" name="TextBox 3"/>
          <p:cNvSpPr txBox="1"/>
          <p:nvPr/>
        </p:nvSpPr>
        <p:spPr>
          <a:xfrm>
            <a:off x="714349" y="357166"/>
            <a:ext cx="7572428" cy="1200329"/>
          </a:xfrm>
          <a:prstGeom prst="rect">
            <a:avLst/>
          </a:prstGeom>
          <a:noFill/>
        </p:spPr>
        <p:txBody>
          <a:bodyPr wrap="square" rtlCol="0">
            <a:spAutoFit/>
          </a:bodyPr>
          <a:lstStyle/>
          <a:p>
            <a:pPr algn="ctr"/>
            <a:r>
              <a:rPr lang="ru-RU" b="1" dirty="0" smtClean="0">
                <a:solidFill>
                  <a:srgbClr val="990000"/>
                </a:solidFill>
                <a:latin typeface="Bookman Old Style" pitchFamily="18" charset="0"/>
              </a:rPr>
              <a:t>Пресс-конференция,                                                                                                       посвященная открытию </a:t>
            </a:r>
          </a:p>
          <a:p>
            <a:pPr algn="ctr"/>
            <a:r>
              <a:rPr lang="en-US" b="1" dirty="0" smtClean="0">
                <a:solidFill>
                  <a:srgbClr val="990000"/>
                </a:solidFill>
                <a:latin typeface="Bookman Old Style" pitchFamily="18" charset="0"/>
              </a:rPr>
              <a:t>I</a:t>
            </a:r>
            <a:r>
              <a:rPr lang="ru-RU" b="1" dirty="0" smtClean="0">
                <a:solidFill>
                  <a:srgbClr val="990000"/>
                </a:solidFill>
                <a:latin typeface="Bookman Old Style" pitchFamily="18" charset="0"/>
              </a:rPr>
              <a:t> Межрегионального театрального фестиваля  </a:t>
            </a:r>
          </a:p>
          <a:p>
            <a:pPr algn="ctr"/>
            <a:r>
              <a:rPr lang="ru-RU" b="1" dirty="0" smtClean="0">
                <a:solidFill>
                  <a:srgbClr val="990000"/>
                </a:solidFill>
                <a:latin typeface="Bookman Old Style" pitchFamily="18" charset="0"/>
              </a:rPr>
              <a:t>«КРЫЛЬЯ ПОБЕДЫ»</a:t>
            </a:r>
            <a:endParaRPr lang="ru-RU" b="1" dirty="0">
              <a:solidFill>
                <a:srgbClr val="990000"/>
              </a:solidFill>
              <a:latin typeface="Bookman Old Style" pitchFamily="18" charset="0"/>
            </a:endParaRPr>
          </a:p>
        </p:txBody>
      </p:sp>
      <p:pic>
        <p:nvPicPr>
          <p:cNvPr id="41986" name="Picture 2" descr="https://sun9-42.userapi.com/c846216/v846216384/1f16dc/-9_hPlj4kgI.jpg"/>
          <p:cNvPicPr>
            <a:picLocks noChangeAspect="1" noChangeArrowheads="1"/>
          </p:cNvPicPr>
          <p:nvPr/>
        </p:nvPicPr>
        <p:blipFill>
          <a:blip r:embed="rId3" cstate="print"/>
          <a:srcRect/>
          <a:stretch>
            <a:fillRect/>
          </a:stretch>
        </p:blipFill>
        <p:spPr bwMode="auto">
          <a:xfrm>
            <a:off x="357158" y="1785926"/>
            <a:ext cx="3750494" cy="2500330"/>
          </a:xfrm>
          <a:prstGeom prst="rect">
            <a:avLst/>
          </a:prstGeom>
          <a:noFill/>
        </p:spPr>
      </p:pic>
      <p:pic>
        <p:nvPicPr>
          <p:cNvPr id="41988" name="Picture 4" descr="https://sun9-19.userapi.com/c846216/v846216384/1f1693/Srj6xfPvY90.jpg"/>
          <p:cNvPicPr>
            <a:picLocks noChangeAspect="1" noChangeArrowheads="1"/>
          </p:cNvPicPr>
          <p:nvPr/>
        </p:nvPicPr>
        <p:blipFill>
          <a:blip r:embed="rId4" cstate="print"/>
          <a:srcRect/>
          <a:stretch>
            <a:fillRect/>
          </a:stretch>
        </p:blipFill>
        <p:spPr bwMode="auto">
          <a:xfrm>
            <a:off x="4643437" y="1714488"/>
            <a:ext cx="3857653" cy="2571768"/>
          </a:xfrm>
          <a:prstGeom prst="rect">
            <a:avLst/>
          </a:prstGeom>
          <a:noFill/>
        </p:spPr>
      </p:pic>
      <p:pic>
        <p:nvPicPr>
          <p:cNvPr id="41990" name="Picture 6" descr="https://sun9-21.userapi.com/c846216/v846216384/1f162b/q2W3jhXbweU.jpg"/>
          <p:cNvPicPr>
            <a:picLocks noChangeAspect="1" noChangeArrowheads="1"/>
          </p:cNvPicPr>
          <p:nvPr/>
        </p:nvPicPr>
        <p:blipFill>
          <a:blip r:embed="rId5" cstate="print"/>
          <a:srcRect/>
          <a:stretch>
            <a:fillRect/>
          </a:stretch>
        </p:blipFill>
        <p:spPr bwMode="auto">
          <a:xfrm>
            <a:off x="2714612" y="4429108"/>
            <a:ext cx="3643338" cy="2428892"/>
          </a:xfrm>
          <a:prstGeom prst="rect">
            <a:avLst/>
          </a:prstGeom>
          <a:noFill/>
        </p:spPr>
      </p:pic>
    </p:spTree>
  </p:cSld>
  <p:clrMapOvr>
    <a:masterClrMapping/>
  </p:clrMapOvr>
  <p:transition advClick="0" advTm="13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Рисунок 17" descr="C:\Users\91\Desktop\ISS_4109_00668.jpg"/>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8197" name="Rectangle 5"/>
          <p:cNvSpPr>
            <a:spLocks noChangeArrowheads="1"/>
          </p:cNvSpPr>
          <p:nvPr/>
        </p:nvSpPr>
        <p:spPr bwMode="auto">
          <a:xfrm>
            <a:off x="0" y="285728"/>
            <a:ext cx="9144000"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Жюри</a:t>
            </a:r>
            <a:endParaRPr kumimoji="0" lang="ru-RU" b="0" i="0" u="none" strike="noStrike" cap="none" normalizeH="0" baseline="0" dirty="0" smtClean="0">
              <a:ln>
                <a:noFill/>
              </a:ln>
              <a:solidFill>
                <a:srgbClr val="990000"/>
              </a:solidFill>
              <a:effectLst/>
              <a:latin typeface="Bookman Old Style"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Межрегионального театрального фестиваля</a:t>
            </a:r>
            <a:endParaRPr kumimoji="0" lang="ru-RU" b="0" i="0" u="none" strike="noStrike" cap="none" normalizeH="0" baseline="0" dirty="0" smtClean="0">
              <a:ln>
                <a:noFill/>
              </a:ln>
              <a:solidFill>
                <a:srgbClr val="990000"/>
              </a:solidFill>
              <a:effectLst/>
              <a:latin typeface="Bookman Old Style"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«КРЫЛЬЯ ПОБЕДЫ»</a:t>
            </a:r>
            <a:endParaRPr kumimoji="0" lang="ru-RU" b="0" i="0" u="none" strike="noStrike" cap="none" normalizeH="0" baseline="0" dirty="0" smtClean="0">
              <a:ln>
                <a:noFill/>
              </a:ln>
              <a:solidFill>
                <a:srgbClr val="990000"/>
              </a:solidFill>
              <a:effectLst/>
              <a:latin typeface="Bookman Old Style" pitchFamily="18" charset="0"/>
              <a:cs typeface="Times New Roman" pitchFamily="18" charset="0"/>
            </a:endParaRPr>
          </a:p>
        </p:txBody>
      </p:sp>
      <p:pic>
        <p:nvPicPr>
          <p:cNvPr id="5" name="Рисунок 4" descr="https://www.50plus.ru/engine/upload/images/pan/Marusev_Oleg1.jpg"/>
          <p:cNvPicPr/>
          <p:nvPr/>
        </p:nvPicPr>
        <p:blipFill>
          <a:blip r:embed="rId3"/>
          <a:srcRect/>
          <a:stretch>
            <a:fillRect/>
          </a:stretch>
        </p:blipFill>
        <p:spPr bwMode="auto">
          <a:xfrm>
            <a:off x="214282" y="1285860"/>
            <a:ext cx="1714512" cy="2143140"/>
          </a:xfrm>
          <a:prstGeom prst="rect">
            <a:avLst/>
          </a:prstGeom>
          <a:noFill/>
          <a:ln w="9525">
            <a:noFill/>
            <a:miter lim="800000"/>
            <a:headEnd/>
            <a:tailEnd/>
          </a:ln>
          <a:effectLst>
            <a:softEdge rad="63500"/>
          </a:effectLst>
        </p:spPr>
      </p:pic>
      <p:sp>
        <p:nvSpPr>
          <p:cNvPr id="8198" name="Rectangle 6"/>
          <p:cNvSpPr>
            <a:spLocks noChangeArrowheads="1"/>
          </p:cNvSpPr>
          <p:nvPr/>
        </p:nvSpPr>
        <p:spPr bwMode="auto">
          <a:xfrm>
            <a:off x="2928926" y="1214422"/>
            <a:ext cx="2111283" cy="338554"/>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Председатель жюри</a:t>
            </a:r>
            <a:r>
              <a:rPr kumimoji="0" lang="ru-RU" sz="1600"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8200" name="Rectangle 8"/>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8" name="Рисунок 7" descr="http://m.kino-teatr.ru/acter/album/299830/261830.jpg"/>
          <p:cNvPicPr>
            <a:picLocks noChangeAspect="1"/>
          </p:cNvPicPr>
          <p:nvPr/>
        </p:nvPicPr>
        <p:blipFill>
          <a:blip r:embed="rId4"/>
          <a:srcRect/>
          <a:stretch>
            <a:fillRect/>
          </a:stretch>
        </p:blipFill>
        <p:spPr bwMode="auto">
          <a:xfrm>
            <a:off x="7500958" y="2638129"/>
            <a:ext cx="1399224" cy="1898625"/>
          </a:xfrm>
          <a:prstGeom prst="rect">
            <a:avLst/>
          </a:prstGeom>
          <a:noFill/>
          <a:ln w="9525">
            <a:noFill/>
            <a:miter lim="800000"/>
            <a:headEnd/>
            <a:tailEnd/>
          </a:ln>
          <a:effectLst>
            <a:softEdge rad="63500"/>
          </a:effectLst>
        </p:spPr>
      </p:pic>
      <p:sp>
        <p:nvSpPr>
          <p:cNvPr id="8201" name="Rectangle 9"/>
          <p:cNvSpPr>
            <a:spLocks noChangeArrowheads="1"/>
          </p:cNvSpPr>
          <p:nvPr/>
        </p:nvSpPr>
        <p:spPr bwMode="auto">
          <a:xfrm>
            <a:off x="2108291" y="1714488"/>
            <a:ext cx="7035709" cy="83099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strike="noStrike" cap="none" normalizeH="0" dirty="0" smtClean="0">
                <a:ln>
                  <a:noFill/>
                </a:ln>
                <a:effectLst/>
                <a:latin typeface="Times New Roman" pitchFamily="18" charset="0"/>
                <a:ea typeface="Times New Roman" pitchFamily="18" charset="0"/>
                <a:cs typeface="Times New Roman" pitchFamily="18" charset="0"/>
              </a:rPr>
              <a:t>Олег Фёдорович Марусев</a:t>
            </a:r>
            <a:r>
              <a:rPr kumimoji="0" lang="ru-RU" sz="1600" b="1" i="0" strike="noStrike" cap="none" normalizeH="0" dirty="0" smtClean="0">
                <a:ln>
                  <a:noFill/>
                </a:ln>
                <a:effectLst/>
                <a:latin typeface="Calibri"/>
                <a:ea typeface="Times New Roman" pitchFamily="18" charset="0"/>
                <a:cs typeface="Times New Roman" pitchFamily="18" charset="0"/>
              </a:rPr>
              <a:t> </a:t>
            </a:r>
            <a:r>
              <a:rPr kumimoji="0" lang="ru-RU" sz="1600" b="1" i="0" strike="noStrike" cap="none" normalizeH="0" dirty="0" smtClean="0">
                <a:ln>
                  <a:noFill/>
                </a:ln>
                <a:effectLst/>
                <a:latin typeface="Times New Roman" pitchFamily="18" charset="0"/>
                <a:ea typeface="Times New Roman" pitchFamily="18" charset="0"/>
                <a:cs typeface="Times New Roman" pitchFamily="18" charset="0"/>
              </a:rPr>
              <a:t> -</a:t>
            </a:r>
            <a:r>
              <a:rPr kumimoji="0" lang="ru-RU" sz="1600" b="1" i="0" strike="noStrike" cap="none" normalizeH="0" dirty="0" smtClean="0">
                <a:ln>
                  <a:noFill/>
                </a:ln>
                <a:effectLst/>
                <a:latin typeface="Calibri"/>
                <a:ea typeface="Times New Roman" pitchFamily="18" charset="0"/>
                <a:cs typeface="Times New Roman" pitchFamily="18" charset="0"/>
              </a:rPr>
              <a:t> </a:t>
            </a:r>
            <a:r>
              <a:rPr kumimoji="0" lang="ru-RU" sz="1600" b="1" i="0" strike="noStrike" cap="none" normalizeH="0" dirty="0" smtClean="0">
                <a:ln>
                  <a:noFill/>
                </a:ln>
                <a:effectLst/>
                <a:latin typeface="Times New Roman" pitchFamily="18" charset="0"/>
                <a:ea typeface="Times New Roman" pitchFamily="18" charset="0"/>
                <a:cs typeface="Times New Roman" pitchFamily="18" charset="0"/>
              </a:rPr>
              <a:t>актер</a:t>
            </a:r>
            <a:r>
              <a:rPr kumimoji="0" lang="ru-RU" sz="1600" b="1" i="0" strike="noStrike" cap="none" normalizeH="0" dirty="0" smtClean="0">
                <a:ln>
                  <a:noFill/>
                </a:ln>
                <a:effectLst/>
                <a:latin typeface="Calibri"/>
                <a:ea typeface="Times New Roman" pitchFamily="18" charset="0"/>
                <a:cs typeface="Times New Roman" pitchFamily="18" charset="0"/>
              </a:rPr>
              <a:t> </a:t>
            </a:r>
            <a:r>
              <a:rPr kumimoji="0" lang="ru-RU" sz="1600" b="1" i="0" strike="noStrike" cap="none" normalizeH="0" dirty="0" smtClean="0">
                <a:ln>
                  <a:noFill/>
                </a:ln>
                <a:effectLst/>
                <a:latin typeface="Times New Roman" pitchFamily="18" charset="0"/>
                <a:ea typeface="Times New Roman" pitchFamily="18" charset="0"/>
                <a:cs typeface="Times New Roman" pitchFamily="18" charset="0"/>
              </a:rPr>
              <a:t>театра и кино, режиссер</a:t>
            </a:r>
            <a:r>
              <a:rPr kumimoji="0" lang="ru-RU" sz="1600" b="1" i="0" strike="noStrike" cap="none" normalizeH="0" dirty="0" smtClean="0">
                <a:ln>
                  <a:noFill/>
                </a:ln>
                <a:effectLst/>
                <a:latin typeface="Calibri"/>
                <a:ea typeface="Times New Roman" pitchFamily="18" charset="0"/>
                <a:cs typeface="Times New Roman" pitchFamily="18" charset="0"/>
              </a:rPr>
              <a:t> </a:t>
            </a:r>
            <a:r>
              <a:rPr kumimoji="0" lang="ru-RU" sz="1600" b="1" i="0" strike="noStrike" cap="none" normalizeH="0" dirty="0" smtClean="0">
                <a:ln>
                  <a:noFill/>
                </a:ln>
                <a:effectLst/>
                <a:latin typeface="Times New Roman" pitchFamily="18" charset="0"/>
                <a:ea typeface="Times New Roman" pitchFamily="18" charset="0"/>
                <a:cs typeface="Times New Roman" pitchFamily="18" charset="0"/>
              </a:rPr>
              <a:t>, телеведущий. </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strike="noStrike" cap="none" normalizeH="0" dirty="0" smtClean="0">
                <a:ln>
                  <a:noFill/>
                </a:ln>
                <a:effectLst/>
                <a:latin typeface="Calibri"/>
                <a:ea typeface="Times New Roman" pitchFamily="18" charset="0"/>
                <a:cs typeface="Times New Roman" pitchFamily="18" charset="0"/>
              </a:rPr>
              <a:t> </a:t>
            </a:r>
            <a:r>
              <a:rPr kumimoji="0" lang="ru-RU" sz="1600" b="1" i="0" strike="noStrike" cap="none" normalizeH="0" dirty="0" smtClean="0">
                <a:ln>
                  <a:noFill/>
                </a:ln>
                <a:effectLst/>
                <a:latin typeface="Times New Roman" pitchFamily="18" charset="0"/>
                <a:ea typeface="Times New Roman" pitchFamily="18" charset="0"/>
                <a:cs typeface="Times New Roman" pitchFamily="18" charset="0"/>
              </a:rPr>
              <a:t>Заслуженный артист РФ.  Кандидат философских наук, </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strike="noStrike" cap="none" normalizeH="0" dirty="0" smtClean="0">
                <a:ln>
                  <a:noFill/>
                </a:ln>
                <a:effectLst/>
                <a:latin typeface="Times New Roman" pitchFamily="18" charset="0"/>
                <a:ea typeface="Times New Roman" pitchFamily="18" charset="0"/>
                <a:cs typeface="Times New Roman" pitchFamily="18" charset="0"/>
              </a:rPr>
              <a:t>Профессор</a:t>
            </a:r>
            <a:r>
              <a:rPr kumimoji="0" lang="ru-RU" sz="1600" b="1" i="0" strike="noStrike" cap="none" normalizeH="0" dirty="0" smtClean="0">
                <a:ln>
                  <a:noFill/>
                </a:ln>
                <a:effectLst/>
                <a:latin typeface="Calibri"/>
                <a:ea typeface="Times New Roman" pitchFamily="18" charset="0"/>
                <a:cs typeface="Times New Roman" pitchFamily="18" charset="0"/>
              </a:rPr>
              <a:t> </a:t>
            </a:r>
            <a:r>
              <a:rPr kumimoji="0" lang="ru-RU" sz="1600" b="1" i="0" strike="noStrike" cap="none" normalizeH="0" dirty="0" smtClean="0">
                <a:ln>
                  <a:noFill/>
                </a:ln>
                <a:effectLst/>
                <a:latin typeface="Times New Roman" pitchFamily="18" charset="0"/>
                <a:ea typeface="Times New Roman" pitchFamily="18" charset="0"/>
                <a:cs typeface="Times New Roman" pitchFamily="18" charset="0"/>
              </a:rPr>
              <a:t>Российской академии театрального искусства.</a:t>
            </a:r>
            <a:endParaRPr kumimoji="0" lang="ru-RU" sz="1800" b="1" i="0" strike="noStrike" cap="none" normalizeH="0" dirty="0" smtClean="0">
              <a:ln>
                <a:noFill/>
              </a:ln>
              <a:effectLst/>
              <a:latin typeface="Arial" pitchFamily="34" charset="0"/>
              <a:cs typeface="Arial" pitchFamily="34" charset="0"/>
            </a:endParaRPr>
          </a:p>
        </p:txBody>
      </p:sp>
      <p:sp>
        <p:nvSpPr>
          <p:cNvPr id="8202" name="Rectangle 10"/>
          <p:cNvSpPr>
            <a:spLocks noChangeArrowheads="1"/>
          </p:cNvSpPr>
          <p:nvPr/>
        </p:nvSpPr>
        <p:spPr bwMode="auto">
          <a:xfrm>
            <a:off x="0" y="2714620"/>
            <a:ext cx="7000892" cy="13234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kumimoji="0" lang="ru-RU" sz="1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Члены жюри:</a:t>
            </a:r>
          </a:p>
          <a:p>
            <a:pPr fontAlgn="base">
              <a:spcBef>
                <a:spcPct val="0"/>
              </a:spcBef>
              <a:spcAft>
                <a:spcPct val="0"/>
              </a:spcAft>
            </a:pPr>
            <a:endParaRPr lang="ru-RU" sz="1600" b="1" dirty="0" smtClean="0">
              <a:latin typeface="Times New Roman" pitchFamily="18" charset="0"/>
              <a:cs typeface="Times New Roman" pitchFamily="18" charset="0"/>
            </a:endParaRPr>
          </a:p>
          <a:p>
            <a:pPr algn="r" fontAlgn="base">
              <a:spcBef>
                <a:spcPct val="0"/>
              </a:spcBef>
              <a:spcAft>
                <a:spcPct val="0"/>
              </a:spcAft>
            </a:pPr>
            <a:r>
              <a:rPr lang="ru-RU" sz="1600" b="1" dirty="0" smtClean="0"/>
              <a:t> </a:t>
            </a:r>
            <a:r>
              <a:rPr lang="ru-RU" sz="1600" b="1" dirty="0" smtClean="0">
                <a:latin typeface="Times New Roman" pitchFamily="18" charset="0"/>
                <a:cs typeface="Times New Roman" pitchFamily="18" charset="0"/>
              </a:rPr>
              <a:t>Светлана Горшкова – актриса театра и кино, </a:t>
            </a:r>
          </a:p>
          <a:p>
            <a:pPr algn="r" fontAlgn="base">
              <a:spcBef>
                <a:spcPct val="0"/>
              </a:spcBef>
              <a:spcAft>
                <a:spcPct val="0"/>
              </a:spcAft>
            </a:pPr>
            <a:r>
              <a:rPr lang="ru-RU" sz="1600" b="1" dirty="0" smtClean="0">
                <a:latin typeface="Times New Roman" pitchFamily="18" charset="0"/>
                <a:cs typeface="Times New Roman" pitchFamily="18" charset="0"/>
              </a:rPr>
              <a:t>   режиссер,  руководитель Детской студии театра «МОДЕРН</a:t>
            </a:r>
            <a:r>
              <a:rPr lang="ru-RU" sz="1600" dirty="0" smtClean="0"/>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11" name="Рисунок 10" descr="C:\Users\91\Desktop\521339.jpg"/>
          <p:cNvPicPr/>
          <p:nvPr/>
        </p:nvPicPr>
        <p:blipFill>
          <a:blip r:embed="rId5" cstate="print"/>
          <a:srcRect/>
          <a:stretch>
            <a:fillRect/>
          </a:stretch>
        </p:blipFill>
        <p:spPr bwMode="auto">
          <a:xfrm>
            <a:off x="214282" y="3714752"/>
            <a:ext cx="1571636" cy="2214578"/>
          </a:xfrm>
          <a:prstGeom prst="rect">
            <a:avLst/>
          </a:prstGeom>
          <a:noFill/>
          <a:ln w="9525">
            <a:noFill/>
            <a:miter lim="800000"/>
            <a:headEnd/>
            <a:tailEnd/>
          </a:ln>
          <a:effectLst>
            <a:softEdge rad="63500"/>
          </a:effectLst>
        </p:spPr>
      </p:pic>
      <p:sp>
        <p:nvSpPr>
          <p:cNvPr id="8204" name="Rectangle 1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13" name="Рисунок 12" descr="http://wdovin.ru/wp-content/uploads/2017/10/87d515a751020218ac82f6d57b1924de.jpg"/>
          <p:cNvPicPr>
            <a:picLocks noChangeAspect="1"/>
          </p:cNvPicPr>
          <p:nvPr/>
        </p:nvPicPr>
        <p:blipFill>
          <a:blip r:embed="rId6" cstate="print"/>
          <a:srcRect/>
          <a:stretch>
            <a:fillRect/>
          </a:stretch>
        </p:blipFill>
        <p:spPr bwMode="auto">
          <a:xfrm>
            <a:off x="7500958" y="4731528"/>
            <a:ext cx="1429386" cy="1977576"/>
          </a:xfrm>
          <a:prstGeom prst="rect">
            <a:avLst/>
          </a:prstGeom>
          <a:noFill/>
          <a:ln w="9525">
            <a:noFill/>
            <a:miter lim="800000"/>
            <a:headEnd/>
            <a:tailEnd/>
          </a:ln>
          <a:effectLst>
            <a:softEdge rad="63500"/>
          </a:effectLst>
        </p:spPr>
      </p:pic>
      <p:sp>
        <p:nvSpPr>
          <p:cNvPr id="8205" name="Rectangle 13"/>
          <p:cNvSpPr>
            <a:spLocks noChangeArrowheads="1"/>
          </p:cNvSpPr>
          <p:nvPr/>
        </p:nvSpPr>
        <p:spPr bwMode="auto">
          <a:xfrm>
            <a:off x="1928794" y="4429132"/>
            <a:ext cx="5330626" cy="83099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Павел Иванович </a:t>
            </a:r>
            <a:r>
              <a:rPr kumimoji="0" lang="ru-RU" sz="16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Легкобит</a:t>
            </a:r>
            <a:r>
              <a:rPr kumimoji="0" lang="ru-RU" sz="1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  Заслуженный</a:t>
            </a:r>
            <a:r>
              <a:rPr kumimoji="0" lang="ru-RU" sz="1600" b="1" i="0" u="none" strike="noStrike" cap="none" normalizeH="0" dirty="0" smtClean="0">
                <a:ln>
                  <a:noFill/>
                </a:ln>
                <a:solidFill>
                  <a:schemeClr val="tx1"/>
                </a:solidFill>
                <a:effectLst/>
                <a:latin typeface="Times New Roman" pitchFamily="18" charset="0"/>
                <a:ea typeface="Times New Roman" pitchFamily="18" charset="0"/>
                <a:cs typeface="Times New Roman" pitchFamily="18" charset="0"/>
              </a:rPr>
              <a:t> артист Р.Ф.,</a:t>
            </a:r>
            <a:endParaRPr kumimoji="0" lang="ru-RU" sz="1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председатель правления Орловского отделения</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СТД России.  </a:t>
            </a:r>
            <a:endParaRPr kumimoji="0" lang="ru-RU" sz="1800" b="1" i="0" u="none" strike="noStrike" cap="none" normalizeH="0" baseline="0" dirty="0" smtClean="0">
              <a:ln>
                <a:noFill/>
              </a:ln>
              <a:solidFill>
                <a:schemeClr val="tx1"/>
              </a:solidFill>
              <a:effectLst/>
              <a:latin typeface="Arial" pitchFamily="34" charset="0"/>
              <a:cs typeface="Arial" pitchFamily="34" charset="0"/>
            </a:endParaRPr>
          </a:p>
        </p:txBody>
      </p:sp>
      <p:sp>
        <p:nvSpPr>
          <p:cNvPr id="8207" name="Rectangle 15"/>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8208" name="Rectangle 16"/>
          <p:cNvSpPr>
            <a:spLocks noChangeArrowheads="1"/>
          </p:cNvSpPr>
          <p:nvPr/>
        </p:nvSpPr>
        <p:spPr bwMode="auto">
          <a:xfrm>
            <a:off x="1142976" y="5786454"/>
            <a:ext cx="6270243" cy="83099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lvl="0" algn="r" fontAlgn="base">
              <a:spcBef>
                <a:spcPct val="0"/>
              </a:spcBef>
              <a:spcAft>
                <a:spcPct val="0"/>
              </a:spcAft>
            </a:pPr>
            <a:r>
              <a:rPr lang="ru-RU" sz="1600" b="1" dirty="0" smtClean="0">
                <a:latin typeface="Times New Roman" pitchFamily="18" charset="0"/>
                <a:ea typeface="Times New Roman" pitchFamily="18" charset="0"/>
                <a:cs typeface="Times New Roman" pitchFamily="18" charset="0"/>
              </a:rPr>
              <a:t>Михаил Васильевич </a:t>
            </a:r>
            <a:r>
              <a:rPr kumimoji="0" lang="ru-RU" sz="1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Вдовин - Первый заместитель Председателя</a:t>
            </a:r>
          </a:p>
          <a:p>
            <a:pPr marL="0" marR="0" lvl="0" indent="0" algn="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Орловского областного Совета народных депутатов,</a:t>
            </a:r>
          </a:p>
          <a:p>
            <a:pPr marL="0" marR="0" lvl="0" indent="0" algn="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руководитель фракции </a:t>
            </a:r>
            <a:r>
              <a:rPr kumimoji="0" lang="ru-RU" sz="1600" b="1"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ru-RU" sz="1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Единая Россия</a:t>
            </a:r>
            <a:r>
              <a:rPr kumimoji="0" lang="ru-RU" sz="1600" b="1"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ru-RU" sz="1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1800" b="1"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advClick="0" advTm="13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91\Downloads\крылья победы_фон.jpg"/>
          <p:cNvPicPr>
            <a:picLocks noChangeAspect="1" noChangeArrowheads="1"/>
          </p:cNvPicPr>
          <p:nvPr/>
        </p:nvPicPr>
        <p:blipFill>
          <a:blip r:embed="rId2" cstate="print"/>
          <a:srcRect/>
          <a:stretch>
            <a:fillRect/>
          </a:stretch>
        </p:blipFill>
        <p:spPr bwMode="auto">
          <a:xfrm>
            <a:off x="0" y="1"/>
            <a:ext cx="9144000" cy="6858000"/>
          </a:xfrm>
          <a:prstGeom prst="rect">
            <a:avLst/>
          </a:prstGeom>
          <a:noFill/>
        </p:spPr>
      </p:pic>
      <p:sp>
        <p:nvSpPr>
          <p:cNvPr id="3" name="TextBox 2"/>
          <p:cNvSpPr txBox="1"/>
          <p:nvPr/>
        </p:nvSpPr>
        <p:spPr>
          <a:xfrm>
            <a:off x="571472" y="285728"/>
            <a:ext cx="7715304" cy="3600986"/>
          </a:xfrm>
          <a:prstGeom prst="rect">
            <a:avLst/>
          </a:prstGeom>
          <a:noFill/>
        </p:spPr>
        <p:txBody>
          <a:bodyPr wrap="square" rtlCol="0">
            <a:spAutoFit/>
          </a:bodyPr>
          <a:lstStyle/>
          <a:p>
            <a:r>
              <a:rPr lang="ru-RU" b="1" dirty="0" smtClean="0">
                <a:solidFill>
                  <a:srgbClr val="990000"/>
                </a:solidFill>
                <a:latin typeface="Bookman Old Style" pitchFamily="18" charset="0"/>
              </a:rPr>
              <a:t>ТОЛЬКО ФАКТЫ:</a:t>
            </a:r>
          </a:p>
          <a:p>
            <a:pPr>
              <a:lnSpc>
                <a:spcPct val="150000"/>
              </a:lnSpc>
              <a:buFont typeface="Wingdings" pitchFamily="2" charset="2"/>
              <a:buChar char="§"/>
            </a:pPr>
            <a:r>
              <a:rPr lang="ru-RU" b="1" dirty="0" smtClean="0">
                <a:solidFill>
                  <a:srgbClr val="990000"/>
                </a:solidFill>
                <a:latin typeface="Bookman Old Style" pitchFamily="18" charset="0"/>
              </a:rPr>
              <a:t> </a:t>
            </a:r>
            <a:r>
              <a:rPr lang="ru-RU" b="1" dirty="0" smtClean="0">
                <a:solidFill>
                  <a:srgbClr val="990000"/>
                </a:solidFill>
                <a:latin typeface="Times New Roman" pitchFamily="18" charset="0"/>
                <a:cs typeface="Times New Roman" pitchFamily="18" charset="0"/>
              </a:rPr>
              <a:t>4 фестивальных дня;</a:t>
            </a:r>
          </a:p>
          <a:p>
            <a:pPr>
              <a:lnSpc>
                <a:spcPct val="150000"/>
              </a:lnSpc>
              <a:buFont typeface="Wingdings" pitchFamily="2" charset="2"/>
              <a:buChar char="§"/>
            </a:pPr>
            <a:r>
              <a:rPr lang="ru-RU" b="1" dirty="0" smtClean="0">
                <a:solidFill>
                  <a:srgbClr val="990000"/>
                </a:solidFill>
                <a:latin typeface="Times New Roman" pitchFamily="18" charset="0"/>
                <a:cs typeface="Times New Roman" pitchFamily="18" charset="0"/>
              </a:rPr>
              <a:t>10 городов;</a:t>
            </a:r>
          </a:p>
          <a:p>
            <a:pPr>
              <a:lnSpc>
                <a:spcPct val="150000"/>
              </a:lnSpc>
              <a:buFont typeface="Wingdings" pitchFamily="2" charset="2"/>
              <a:buChar char="§"/>
            </a:pPr>
            <a:r>
              <a:rPr lang="ru-RU" b="1" dirty="0" smtClean="0">
                <a:solidFill>
                  <a:srgbClr val="990000"/>
                </a:solidFill>
                <a:latin typeface="Times New Roman" pitchFamily="18" charset="0"/>
                <a:cs typeface="Times New Roman" pitchFamily="18" charset="0"/>
              </a:rPr>
              <a:t> 11 спектаклей;</a:t>
            </a:r>
          </a:p>
          <a:p>
            <a:pPr>
              <a:lnSpc>
                <a:spcPct val="150000"/>
              </a:lnSpc>
              <a:buFont typeface="Wingdings" pitchFamily="2" charset="2"/>
              <a:buChar char="§"/>
            </a:pPr>
            <a:r>
              <a:rPr lang="ru-RU" b="1" dirty="0" smtClean="0">
                <a:solidFill>
                  <a:srgbClr val="990000"/>
                </a:solidFill>
                <a:latin typeface="Times New Roman" pitchFamily="18" charset="0"/>
                <a:cs typeface="Times New Roman" pitchFamily="18" charset="0"/>
              </a:rPr>
              <a:t> 2884 зрителя, из них 2480 школьников;</a:t>
            </a:r>
          </a:p>
          <a:p>
            <a:pPr>
              <a:lnSpc>
                <a:spcPct val="150000"/>
              </a:lnSpc>
              <a:buFont typeface="Wingdings" pitchFamily="2" charset="2"/>
              <a:buChar char="§"/>
            </a:pPr>
            <a:r>
              <a:rPr lang="ru-RU" b="1" dirty="0" smtClean="0">
                <a:solidFill>
                  <a:srgbClr val="990000"/>
                </a:solidFill>
                <a:latin typeface="Times New Roman" pitchFamily="18" charset="0"/>
                <a:cs typeface="Times New Roman" pitchFamily="18" charset="0"/>
              </a:rPr>
              <a:t> 7 мероприятий в рамках фестиваля ( пресс-конференции, мастер-классы, творческие встречи, выставки, обсуждения, встречи с ветеранами </a:t>
            </a:r>
            <a:r>
              <a:rPr lang="ru-RU" b="1" dirty="0" err="1" smtClean="0">
                <a:solidFill>
                  <a:srgbClr val="990000"/>
                </a:solidFill>
                <a:latin typeface="Times New Roman" pitchFamily="18" charset="0"/>
                <a:cs typeface="Times New Roman" pitchFamily="18" charset="0"/>
              </a:rPr>
              <a:t>ВОв</a:t>
            </a:r>
            <a:r>
              <a:rPr lang="ru-RU" sz="2000" b="1" dirty="0" smtClean="0">
                <a:solidFill>
                  <a:srgbClr val="990000"/>
                </a:solidFill>
                <a:latin typeface="Times New Roman" pitchFamily="18" charset="0"/>
                <a:cs typeface="Times New Roman" pitchFamily="18" charset="0"/>
              </a:rPr>
              <a:t>).</a:t>
            </a:r>
          </a:p>
          <a:p>
            <a:pPr>
              <a:buFont typeface="Wingdings" pitchFamily="2" charset="2"/>
              <a:buChar char="§"/>
            </a:pPr>
            <a:endParaRPr lang="ru-RU" b="1" dirty="0">
              <a:solidFill>
                <a:srgbClr val="990000"/>
              </a:solidFill>
              <a:latin typeface="Bookman Old Style" pitchFamily="18" charset="0"/>
            </a:endParaRPr>
          </a:p>
        </p:txBody>
      </p:sp>
      <p:pic>
        <p:nvPicPr>
          <p:cNvPr id="46083" name="Picture 3" descr="https://sun9-24.userapi.com/c852124/v852124760/102d22/_w296OKjQB8.jpg"/>
          <p:cNvPicPr>
            <a:picLocks noChangeAspect="1" noChangeArrowheads="1"/>
          </p:cNvPicPr>
          <p:nvPr/>
        </p:nvPicPr>
        <p:blipFill>
          <a:blip r:embed="rId3" cstate="print"/>
          <a:srcRect/>
          <a:stretch>
            <a:fillRect/>
          </a:stretch>
        </p:blipFill>
        <p:spPr bwMode="auto">
          <a:xfrm>
            <a:off x="500034" y="4000504"/>
            <a:ext cx="3343224" cy="2228816"/>
          </a:xfrm>
          <a:prstGeom prst="rect">
            <a:avLst/>
          </a:prstGeom>
          <a:noFill/>
        </p:spPr>
      </p:pic>
      <p:pic>
        <p:nvPicPr>
          <p:cNvPr id="46085" name="Picture 5" descr="https://sun9-6.userapi.com/c855624/v855624737/2e74d/aWc6nP-BBX4.jpg"/>
          <p:cNvPicPr>
            <a:picLocks noChangeAspect="1" noChangeArrowheads="1"/>
          </p:cNvPicPr>
          <p:nvPr/>
        </p:nvPicPr>
        <p:blipFill>
          <a:blip r:embed="rId4" cstate="print"/>
          <a:srcRect/>
          <a:stretch>
            <a:fillRect/>
          </a:stretch>
        </p:blipFill>
        <p:spPr bwMode="auto">
          <a:xfrm>
            <a:off x="5214942" y="3929066"/>
            <a:ext cx="3429024" cy="2286016"/>
          </a:xfrm>
          <a:prstGeom prst="rect">
            <a:avLst/>
          </a:prstGeom>
          <a:noFill/>
        </p:spPr>
      </p:pic>
    </p:spTree>
  </p:cSld>
  <p:clrMapOvr>
    <a:masterClrMapping/>
  </p:clrMapOvr>
  <p:transition advClick="0" advTm="13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91\Downloads\крылья победы_фон.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44034" name="Picture 2" descr="C:\Users\91\Desktop\театр\фестиваль Крылья Победы\2019\полиграфия\выставка.jpg"/>
          <p:cNvPicPr>
            <a:picLocks noChangeAspect="1" noChangeArrowheads="1"/>
          </p:cNvPicPr>
          <p:nvPr/>
        </p:nvPicPr>
        <p:blipFill>
          <a:blip r:embed="rId3" cstate="print"/>
          <a:srcRect/>
          <a:stretch>
            <a:fillRect/>
          </a:stretch>
        </p:blipFill>
        <p:spPr bwMode="auto">
          <a:xfrm>
            <a:off x="285720" y="428604"/>
            <a:ext cx="2643206" cy="3738345"/>
          </a:xfrm>
          <a:prstGeom prst="rect">
            <a:avLst/>
          </a:prstGeom>
          <a:noFill/>
        </p:spPr>
      </p:pic>
      <p:sp>
        <p:nvSpPr>
          <p:cNvPr id="5" name="TextBox 4"/>
          <p:cNvSpPr txBox="1"/>
          <p:nvPr/>
        </p:nvSpPr>
        <p:spPr>
          <a:xfrm>
            <a:off x="3286116" y="285728"/>
            <a:ext cx="5572164" cy="1200329"/>
          </a:xfrm>
          <a:prstGeom prst="rect">
            <a:avLst/>
          </a:prstGeom>
          <a:noFill/>
        </p:spPr>
        <p:txBody>
          <a:bodyPr wrap="square" rtlCol="0">
            <a:spAutoFit/>
          </a:bodyPr>
          <a:lstStyle/>
          <a:p>
            <a:pPr algn="ctr"/>
            <a:r>
              <a:rPr lang="ru-RU" b="1" dirty="0" smtClean="0">
                <a:solidFill>
                  <a:srgbClr val="990000"/>
                </a:solidFill>
                <a:latin typeface="Bookman Old Style" pitchFamily="18" charset="0"/>
              </a:rPr>
              <a:t>Выставка рисунков школьников                    «Дети рисуют Победу»                                              в рамках фестиваля                                     «КРЫЛЬЯ ПОБЕДЫ»</a:t>
            </a:r>
            <a:endParaRPr lang="ru-RU" b="1" dirty="0">
              <a:solidFill>
                <a:srgbClr val="990000"/>
              </a:solidFill>
              <a:latin typeface="Bookman Old Style" pitchFamily="18" charset="0"/>
            </a:endParaRPr>
          </a:p>
        </p:txBody>
      </p:sp>
      <p:pic>
        <p:nvPicPr>
          <p:cNvPr id="44036" name="Picture 4" descr="C:\Users\91\Desktop\театр\фестиваль Крылья Победы\2019\выствка рисунков\дети рисуют\IMG_8218.jpg"/>
          <p:cNvPicPr>
            <a:picLocks noChangeAspect="1" noChangeArrowheads="1"/>
          </p:cNvPicPr>
          <p:nvPr/>
        </p:nvPicPr>
        <p:blipFill>
          <a:blip r:embed="rId4" cstate="print"/>
          <a:srcRect/>
          <a:stretch>
            <a:fillRect/>
          </a:stretch>
        </p:blipFill>
        <p:spPr bwMode="auto">
          <a:xfrm>
            <a:off x="5143504" y="1571612"/>
            <a:ext cx="3564641" cy="2376427"/>
          </a:xfrm>
          <a:prstGeom prst="rect">
            <a:avLst/>
          </a:prstGeom>
          <a:noFill/>
        </p:spPr>
      </p:pic>
      <p:pic>
        <p:nvPicPr>
          <p:cNvPr id="44037" name="Picture 5" descr="C:\Users\91\Desktop\театр\фестиваль Крылья Победы\2019\выствка рисунков\дети рисуют\IMG_8221.jpg"/>
          <p:cNvPicPr>
            <a:picLocks noChangeAspect="1" noChangeArrowheads="1"/>
          </p:cNvPicPr>
          <p:nvPr/>
        </p:nvPicPr>
        <p:blipFill>
          <a:blip r:embed="rId5" cstate="print"/>
          <a:srcRect/>
          <a:stretch>
            <a:fillRect/>
          </a:stretch>
        </p:blipFill>
        <p:spPr bwMode="auto">
          <a:xfrm>
            <a:off x="5143504" y="4286256"/>
            <a:ext cx="3571900" cy="2286016"/>
          </a:xfrm>
          <a:prstGeom prst="rect">
            <a:avLst/>
          </a:prstGeom>
          <a:noFill/>
        </p:spPr>
      </p:pic>
      <p:pic>
        <p:nvPicPr>
          <p:cNvPr id="44038" name="Picture 6" descr="C:\Users\91\Desktop\театр\фестиваль Крылья Победы\2019\выствка рисунков\дети рисуют\IMG_8223.jpg"/>
          <p:cNvPicPr>
            <a:picLocks noChangeAspect="1" noChangeArrowheads="1"/>
          </p:cNvPicPr>
          <p:nvPr/>
        </p:nvPicPr>
        <p:blipFill>
          <a:blip r:embed="rId6" cstate="print"/>
          <a:srcRect/>
          <a:stretch>
            <a:fillRect/>
          </a:stretch>
        </p:blipFill>
        <p:spPr bwMode="auto">
          <a:xfrm>
            <a:off x="285720" y="4286256"/>
            <a:ext cx="3923560" cy="2206624"/>
          </a:xfrm>
          <a:prstGeom prst="rect">
            <a:avLst/>
          </a:prstGeom>
          <a:noFill/>
        </p:spPr>
      </p:pic>
    </p:spTree>
  </p:cSld>
  <p:clrMapOvr>
    <a:masterClrMapping/>
  </p:clrMapOvr>
  <p:transition advClick="0" advTm="13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91\Downloads\крылья победы_фон.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TextBox 2"/>
          <p:cNvSpPr txBox="1"/>
          <p:nvPr/>
        </p:nvSpPr>
        <p:spPr>
          <a:xfrm>
            <a:off x="1000100" y="285728"/>
            <a:ext cx="7143800" cy="923330"/>
          </a:xfrm>
          <a:prstGeom prst="rect">
            <a:avLst/>
          </a:prstGeom>
          <a:noFill/>
        </p:spPr>
        <p:txBody>
          <a:bodyPr wrap="square" rtlCol="0">
            <a:spAutoFit/>
          </a:bodyPr>
          <a:lstStyle/>
          <a:p>
            <a:pPr algn="ctr"/>
            <a:r>
              <a:rPr lang="ru-RU" b="1" dirty="0" smtClean="0">
                <a:solidFill>
                  <a:srgbClr val="990000"/>
                </a:solidFill>
                <a:latin typeface="Bookman Old Style" pitchFamily="18" charset="0"/>
              </a:rPr>
              <a:t>Мероприятия                                                                                                                       для юных зрителей перед спектаклями фестиваля «КРЫЛЬЯ ПОБЕДЫ»</a:t>
            </a:r>
            <a:endParaRPr lang="ru-RU" b="1" dirty="0">
              <a:solidFill>
                <a:srgbClr val="990000"/>
              </a:solidFill>
              <a:latin typeface="Bookman Old Style" pitchFamily="18" charset="0"/>
            </a:endParaRPr>
          </a:p>
        </p:txBody>
      </p:sp>
      <p:pic>
        <p:nvPicPr>
          <p:cNvPr id="45058" name="Picture 2" descr="https://sun9-51.userapi.com/c846017/v846017575/1f10eb/N6zvv8VNan8.jpg"/>
          <p:cNvPicPr>
            <a:picLocks noChangeAspect="1" noChangeArrowheads="1"/>
          </p:cNvPicPr>
          <p:nvPr/>
        </p:nvPicPr>
        <p:blipFill>
          <a:blip r:embed="rId3" cstate="print"/>
          <a:srcRect/>
          <a:stretch>
            <a:fillRect/>
          </a:stretch>
        </p:blipFill>
        <p:spPr bwMode="auto">
          <a:xfrm>
            <a:off x="2928926" y="1571612"/>
            <a:ext cx="3214711" cy="2143141"/>
          </a:xfrm>
          <a:prstGeom prst="rect">
            <a:avLst/>
          </a:prstGeom>
          <a:noFill/>
        </p:spPr>
      </p:pic>
      <p:pic>
        <p:nvPicPr>
          <p:cNvPr id="45060" name="Picture 4" descr="https://sun9-38.userapi.com/c846017/v846017575/1f0f78/O1DWhaiUFQs.jpg"/>
          <p:cNvPicPr>
            <a:picLocks noChangeAspect="1" noChangeArrowheads="1"/>
          </p:cNvPicPr>
          <p:nvPr/>
        </p:nvPicPr>
        <p:blipFill>
          <a:blip r:embed="rId4" cstate="print"/>
          <a:srcRect/>
          <a:stretch>
            <a:fillRect/>
          </a:stretch>
        </p:blipFill>
        <p:spPr bwMode="auto">
          <a:xfrm>
            <a:off x="357158" y="1142984"/>
            <a:ext cx="2205011" cy="3307517"/>
          </a:xfrm>
          <a:prstGeom prst="rect">
            <a:avLst/>
          </a:prstGeom>
          <a:noFill/>
        </p:spPr>
      </p:pic>
      <p:pic>
        <p:nvPicPr>
          <p:cNvPr id="45062" name="Picture 6" descr="https://sun9-38.userapi.com/c846017/v846017575/1f0f08/w_ixavO5xao.jpg"/>
          <p:cNvPicPr>
            <a:picLocks noChangeAspect="1" noChangeArrowheads="1"/>
          </p:cNvPicPr>
          <p:nvPr/>
        </p:nvPicPr>
        <p:blipFill>
          <a:blip r:embed="rId5" cstate="print"/>
          <a:srcRect/>
          <a:stretch>
            <a:fillRect/>
          </a:stretch>
        </p:blipFill>
        <p:spPr bwMode="auto">
          <a:xfrm>
            <a:off x="2928926" y="4214818"/>
            <a:ext cx="3321831" cy="2214554"/>
          </a:xfrm>
          <a:prstGeom prst="rect">
            <a:avLst/>
          </a:prstGeom>
          <a:noFill/>
        </p:spPr>
      </p:pic>
      <p:pic>
        <p:nvPicPr>
          <p:cNvPr id="45064" name="Picture 8" descr="https://sun9-18.userapi.com/c846017/v846017575/1f10b3/EWswc0hEyeQ.jpg"/>
          <p:cNvPicPr>
            <a:picLocks noChangeAspect="1" noChangeArrowheads="1"/>
          </p:cNvPicPr>
          <p:nvPr/>
        </p:nvPicPr>
        <p:blipFill>
          <a:blip r:embed="rId6" cstate="print"/>
          <a:srcRect/>
          <a:stretch>
            <a:fillRect/>
          </a:stretch>
        </p:blipFill>
        <p:spPr bwMode="auto">
          <a:xfrm>
            <a:off x="6572264" y="3429000"/>
            <a:ext cx="2143140" cy="3214710"/>
          </a:xfrm>
          <a:prstGeom prst="rect">
            <a:avLst/>
          </a:prstGeom>
          <a:noFill/>
        </p:spPr>
      </p:pic>
    </p:spTree>
  </p:cSld>
  <p:clrMapOvr>
    <a:masterClrMapping/>
  </p:clrMapOvr>
  <p:transition advClick="0" advTm="13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91\Downloads\крылья победы_фон.jpg"/>
          <p:cNvPicPr>
            <a:picLocks noChangeAspect="1" noChangeArrowheads="1"/>
          </p:cNvPicPr>
          <p:nvPr/>
        </p:nvPicPr>
        <p:blipFill>
          <a:blip r:embed="rId2" cstate="print"/>
          <a:srcRect/>
          <a:stretch>
            <a:fillRect/>
          </a:stretch>
        </p:blipFill>
        <p:spPr bwMode="auto">
          <a:xfrm>
            <a:off x="0" y="1"/>
            <a:ext cx="9144000" cy="6858000"/>
          </a:xfrm>
          <a:prstGeom prst="rect">
            <a:avLst/>
          </a:prstGeom>
          <a:noFill/>
        </p:spPr>
      </p:pic>
      <p:sp>
        <p:nvSpPr>
          <p:cNvPr id="3" name="TextBox 2"/>
          <p:cNvSpPr txBox="1"/>
          <p:nvPr/>
        </p:nvSpPr>
        <p:spPr>
          <a:xfrm>
            <a:off x="1000100" y="285728"/>
            <a:ext cx="7143800" cy="646331"/>
          </a:xfrm>
          <a:prstGeom prst="rect">
            <a:avLst/>
          </a:prstGeom>
          <a:noFill/>
        </p:spPr>
        <p:txBody>
          <a:bodyPr wrap="square" rtlCol="0">
            <a:spAutoFit/>
          </a:bodyPr>
          <a:lstStyle/>
          <a:p>
            <a:pPr algn="ctr"/>
            <a:r>
              <a:rPr lang="ru-RU" b="1" dirty="0" smtClean="0">
                <a:solidFill>
                  <a:srgbClr val="990000"/>
                </a:solidFill>
                <a:latin typeface="Bookman Old Style" pitchFamily="18" charset="0"/>
              </a:rPr>
              <a:t>Специальный выпуск театральной газеты в рамках фестиваля «КРЫЛЬЯ ПОБЕДЫ»</a:t>
            </a:r>
            <a:endParaRPr lang="ru-RU" b="1" dirty="0">
              <a:solidFill>
                <a:srgbClr val="990000"/>
              </a:solidFill>
              <a:latin typeface="Bookman Old Style" pitchFamily="18" charset="0"/>
            </a:endParaRPr>
          </a:p>
        </p:txBody>
      </p:sp>
      <p:pic>
        <p:nvPicPr>
          <p:cNvPr id="47106" name="Picture 2" descr="https://sun9-14.userapi.com/c850228/v850228737/12f24f/ik0q3k6BiGg.jpg"/>
          <p:cNvPicPr>
            <a:picLocks noChangeAspect="1" noChangeArrowheads="1"/>
          </p:cNvPicPr>
          <p:nvPr/>
        </p:nvPicPr>
        <p:blipFill>
          <a:blip r:embed="rId3" cstate="print"/>
          <a:srcRect/>
          <a:stretch>
            <a:fillRect/>
          </a:stretch>
        </p:blipFill>
        <p:spPr bwMode="auto">
          <a:xfrm>
            <a:off x="2928926" y="1071546"/>
            <a:ext cx="3214710" cy="2143140"/>
          </a:xfrm>
          <a:prstGeom prst="rect">
            <a:avLst/>
          </a:prstGeom>
          <a:noFill/>
        </p:spPr>
      </p:pic>
      <p:pic>
        <p:nvPicPr>
          <p:cNvPr id="47107" name="Picture 3" descr="C:\Users\91\Desktop\театр\фестиваль Крылья Победы\2019\газета\Крылья победы_газета2_1.jpg"/>
          <p:cNvPicPr>
            <a:picLocks noChangeAspect="1" noChangeArrowheads="1"/>
          </p:cNvPicPr>
          <p:nvPr/>
        </p:nvPicPr>
        <p:blipFill>
          <a:blip r:embed="rId4"/>
          <a:srcRect/>
          <a:stretch>
            <a:fillRect/>
          </a:stretch>
        </p:blipFill>
        <p:spPr bwMode="auto">
          <a:xfrm rot="20756482">
            <a:off x="527954" y="1343847"/>
            <a:ext cx="2002666" cy="2829512"/>
          </a:xfrm>
          <a:prstGeom prst="rect">
            <a:avLst/>
          </a:prstGeom>
          <a:noFill/>
        </p:spPr>
      </p:pic>
      <p:pic>
        <p:nvPicPr>
          <p:cNvPr id="47108" name="Picture 4" descr="C:\Users\91\Desktop\театр\фестиваль Крылья Победы\2019\газета\Крылья победы_газета_1.jpg"/>
          <p:cNvPicPr>
            <a:picLocks noChangeAspect="1" noChangeArrowheads="1"/>
          </p:cNvPicPr>
          <p:nvPr/>
        </p:nvPicPr>
        <p:blipFill>
          <a:blip r:embed="rId5"/>
          <a:srcRect/>
          <a:stretch>
            <a:fillRect/>
          </a:stretch>
        </p:blipFill>
        <p:spPr bwMode="auto">
          <a:xfrm rot="1266080">
            <a:off x="6318603" y="1132187"/>
            <a:ext cx="2034928" cy="2876231"/>
          </a:xfrm>
          <a:prstGeom prst="rect">
            <a:avLst/>
          </a:prstGeom>
          <a:noFill/>
        </p:spPr>
      </p:pic>
      <p:pic>
        <p:nvPicPr>
          <p:cNvPr id="47109" name="Picture 5" descr="C:\Users\91\Desktop\театр\фестиваль Крылья Победы\2019\газета\Крылья победы_газета2_2.jpg"/>
          <p:cNvPicPr>
            <a:picLocks noChangeAspect="1" noChangeArrowheads="1"/>
          </p:cNvPicPr>
          <p:nvPr/>
        </p:nvPicPr>
        <p:blipFill>
          <a:blip r:embed="rId6"/>
          <a:srcRect/>
          <a:stretch>
            <a:fillRect/>
          </a:stretch>
        </p:blipFill>
        <p:spPr bwMode="auto">
          <a:xfrm rot="20973656">
            <a:off x="255509" y="3674812"/>
            <a:ext cx="2131448" cy="3015042"/>
          </a:xfrm>
          <a:prstGeom prst="rect">
            <a:avLst/>
          </a:prstGeom>
          <a:noFill/>
        </p:spPr>
      </p:pic>
      <p:pic>
        <p:nvPicPr>
          <p:cNvPr id="47110" name="Picture 6" descr="C:\Users\91\Desktop\театр\фестиваль Крылья Победы\2019\газета\Крылья победы_газета2_3.jpg"/>
          <p:cNvPicPr>
            <a:picLocks noChangeAspect="1" noChangeArrowheads="1"/>
          </p:cNvPicPr>
          <p:nvPr/>
        </p:nvPicPr>
        <p:blipFill>
          <a:blip r:embed="rId7"/>
          <a:srcRect/>
          <a:stretch>
            <a:fillRect/>
          </a:stretch>
        </p:blipFill>
        <p:spPr bwMode="auto">
          <a:xfrm rot="503433">
            <a:off x="6509116" y="3491335"/>
            <a:ext cx="2274866" cy="3217914"/>
          </a:xfrm>
          <a:prstGeom prst="rect">
            <a:avLst/>
          </a:prstGeom>
          <a:noFill/>
        </p:spPr>
      </p:pic>
      <p:pic>
        <p:nvPicPr>
          <p:cNvPr id="47111" name="Picture 7" descr="C:\Users\91\Desktop\театр\фестиваль Крылья Победы\2019\газета\Крылья победы_газета2_4.jpg"/>
          <p:cNvPicPr>
            <a:picLocks noChangeAspect="1" noChangeArrowheads="1"/>
          </p:cNvPicPr>
          <p:nvPr/>
        </p:nvPicPr>
        <p:blipFill>
          <a:blip r:embed="rId8"/>
          <a:srcRect/>
          <a:stretch>
            <a:fillRect/>
          </a:stretch>
        </p:blipFill>
        <p:spPr bwMode="auto">
          <a:xfrm>
            <a:off x="3428992" y="3571876"/>
            <a:ext cx="2203428" cy="3116861"/>
          </a:xfrm>
          <a:prstGeom prst="rect">
            <a:avLst/>
          </a:prstGeom>
          <a:noFill/>
        </p:spPr>
      </p:pic>
    </p:spTree>
  </p:cSld>
  <p:clrMapOvr>
    <a:masterClrMapping/>
  </p:clrMapOvr>
  <p:transition advClick="0" advTm="13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Users\91\Desktop\ISS_4109_00668.jpg"/>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5121" name="Rectangle 1"/>
          <p:cNvSpPr>
            <a:spLocks noChangeArrowheads="1"/>
          </p:cNvSpPr>
          <p:nvPr/>
        </p:nvSpPr>
        <p:spPr bwMode="auto">
          <a:xfrm>
            <a:off x="1214414" y="0"/>
            <a:ext cx="6320961" cy="1015663"/>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solidFill>
                  <a:srgbClr val="990000"/>
                </a:solidFill>
                <a:effectLst/>
                <a:latin typeface="Bookman Old Style" pitchFamily="18" charset="0"/>
                <a:ea typeface="Times New Roman" pitchFamily="18" charset="0"/>
                <a:cs typeface="Arial" pitchFamily="34" charset="0"/>
              </a:rPr>
              <a:t>        </a:t>
            </a:r>
            <a:r>
              <a:rPr kumimoji="0" lang="ru-RU" b="1" i="0" u="none" strike="noStrike" cap="none" normalizeH="0" baseline="0" dirty="0" smtClean="0">
                <a:ln>
                  <a:noFill/>
                </a:ln>
                <a:solidFill>
                  <a:srgbClr val="990000"/>
                </a:solidFill>
                <a:effectLst/>
                <a:latin typeface="Bookman Old Style" pitchFamily="18" charset="0"/>
                <a:ea typeface="Times New Roman" pitchFamily="18" charset="0"/>
                <a:cs typeface="Arial" pitchFamily="34" charset="0"/>
              </a:rPr>
              <a:t>Сувенирная и наградная продукция  </a:t>
            </a:r>
          </a:p>
          <a:p>
            <a:pPr marL="0" marR="0" lvl="0" indent="0" algn="ctr" defTabSz="914400" rtl="0" eaLnBrk="1" fontAlgn="base" latinLnBrk="0" hangingPunct="1">
              <a:lnSpc>
                <a:spcPct val="100000"/>
              </a:lnSpc>
              <a:spcBef>
                <a:spcPct val="0"/>
              </a:spcBef>
              <a:spcAft>
                <a:spcPct val="0"/>
              </a:spcAft>
              <a:buClrTx/>
              <a:buSzTx/>
              <a:buFontTx/>
              <a:buNone/>
              <a:tabLst/>
            </a:pPr>
            <a:r>
              <a:rPr lang="ru-RU" b="1" dirty="0" smtClean="0">
                <a:solidFill>
                  <a:srgbClr val="990000"/>
                </a:solidFill>
                <a:latin typeface="Bookman Old Style" pitchFamily="18" charset="0"/>
                <a:ea typeface="Times New Roman" pitchFamily="18" charset="0"/>
                <a:cs typeface="Arial" pitchFamily="34" charset="0"/>
              </a:rPr>
              <a:t>    </a:t>
            </a:r>
            <a:r>
              <a:rPr kumimoji="0" lang="ru-RU" b="1" i="0" u="none" strike="noStrike" cap="none" normalizeH="0" baseline="0" dirty="0" smtClean="0">
                <a:ln>
                  <a:noFill/>
                </a:ln>
                <a:solidFill>
                  <a:srgbClr val="990000"/>
                </a:solidFill>
                <a:effectLst/>
                <a:latin typeface="Bookman Old Style" pitchFamily="18" charset="0"/>
                <a:ea typeface="Times New Roman" pitchFamily="18" charset="0"/>
                <a:cs typeface="Arial" pitchFamily="34" charset="0"/>
              </a:rPr>
              <a:t>1 межрегионального театрального фестиваля</a:t>
            </a:r>
            <a:endParaRPr kumimoji="0" lang="ru-RU" b="0" i="0" u="none" strike="noStrike" cap="none" normalizeH="0" baseline="0" dirty="0" smtClean="0">
              <a:ln>
                <a:noFill/>
              </a:ln>
              <a:solidFill>
                <a:srgbClr val="990000"/>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rgbClr val="990000"/>
                </a:solidFill>
                <a:effectLst/>
                <a:latin typeface="Calibri"/>
                <a:ea typeface="Times New Roman" pitchFamily="18" charset="0"/>
                <a:cs typeface="Times New Roman" pitchFamily="18" charset="0"/>
              </a:rPr>
              <a:t>«</a:t>
            </a:r>
            <a:r>
              <a:rPr kumimoji="0" lang="ru-RU"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КРЫЛЬЯ ПОБЕДЫ</a:t>
            </a:r>
            <a:r>
              <a:rPr kumimoji="0" lang="ru-RU" b="1" i="0" u="none" strike="noStrike" cap="none" normalizeH="0" baseline="0" dirty="0" smtClean="0">
                <a:ln>
                  <a:noFill/>
                </a:ln>
                <a:solidFill>
                  <a:srgbClr val="990000"/>
                </a:solidFill>
                <a:effectLst/>
                <a:latin typeface="Calibri"/>
                <a:ea typeface="Times New Roman" pitchFamily="18" charset="0"/>
                <a:cs typeface="Times New Roman" pitchFamily="18" charset="0"/>
              </a:rPr>
              <a:t>»</a:t>
            </a:r>
            <a:endParaRPr kumimoji="0" lang="ru-RU" b="0" i="0" u="none" strike="noStrike" cap="none" normalizeH="0" baseline="0" dirty="0" smtClean="0">
              <a:ln>
                <a:noFill/>
              </a:ln>
              <a:solidFill>
                <a:srgbClr val="990000"/>
              </a:solidFill>
              <a:effectLst/>
              <a:latin typeface="Arial" pitchFamily="34" charset="0"/>
              <a:cs typeface="Arial" pitchFamily="34" charset="0"/>
            </a:endParaRPr>
          </a:p>
        </p:txBody>
      </p:sp>
      <p:pic>
        <p:nvPicPr>
          <p:cNvPr id="4" name="Рисунок 3" descr="https://pp.userapi.com/c844216/v844216625/1eed83/_2Oopdc94Ko.jpg"/>
          <p:cNvPicPr/>
          <p:nvPr/>
        </p:nvPicPr>
        <p:blipFill>
          <a:blip r:embed="rId3" cstate="print"/>
          <a:srcRect/>
          <a:stretch>
            <a:fillRect/>
          </a:stretch>
        </p:blipFill>
        <p:spPr bwMode="auto">
          <a:xfrm>
            <a:off x="285720" y="1142984"/>
            <a:ext cx="3286148" cy="2143140"/>
          </a:xfrm>
          <a:prstGeom prst="rect">
            <a:avLst/>
          </a:prstGeom>
          <a:noFill/>
          <a:ln w="9525">
            <a:noFill/>
            <a:miter lim="800000"/>
            <a:headEnd/>
            <a:tailEnd/>
          </a:ln>
          <a:effectLst>
            <a:softEdge rad="63500"/>
          </a:effectLst>
        </p:spPr>
      </p:pic>
      <p:pic>
        <p:nvPicPr>
          <p:cNvPr id="5" name="Рисунок 4" descr="https://pp.userapi.com/c851436/v851436868/106b16/7oRYabg6UHc.jpg"/>
          <p:cNvPicPr/>
          <p:nvPr/>
        </p:nvPicPr>
        <p:blipFill>
          <a:blip r:embed="rId4" cstate="print"/>
          <a:srcRect/>
          <a:stretch>
            <a:fillRect/>
          </a:stretch>
        </p:blipFill>
        <p:spPr bwMode="auto">
          <a:xfrm>
            <a:off x="5715008" y="1071546"/>
            <a:ext cx="3166625" cy="2143140"/>
          </a:xfrm>
          <a:prstGeom prst="rect">
            <a:avLst/>
          </a:prstGeom>
          <a:noFill/>
          <a:ln w="9525">
            <a:noFill/>
            <a:miter lim="800000"/>
            <a:headEnd/>
            <a:tailEnd/>
          </a:ln>
          <a:effectLst>
            <a:softEdge rad="63500"/>
          </a:effectLst>
        </p:spPr>
      </p:pic>
      <p:pic>
        <p:nvPicPr>
          <p:cNvPr id="7" name="Рисунок 6" descr="https://pp.userapi.com/c845124/v845124802/1f440e/uPmb_O9A-VA.jpg"/>
          <p:cNvPicPr/>
          <p:nvPr/>
        </p:nvPicPr>
        <p:blipFill>
          <a:blip r:embed="rId5" cstate="print"/>
          <a:srcRect/>
          <a:stretch>
            <a:fillRect/>
          </a:stretch>
        </p:blipFill>
        <p:spPr bwMode="auto">
          <a:xfrm>
            <a:off x="214282" y="4572008"/>
            <a:ext cx="3357586" cy="2177134"/>
          </a:xfrm>
          <a:prstGeom prst="rect">
            <a:avLst/>
          </a:prstGeom>
          <a:noFill/>
          <a:ln w="9525">
            <a:noFill/>
            <a:miter lim="800000"/>
            <a:headEnd/>
            <a:tailEnd/>
          </a:ln>
          <a:effectLst>
            <a:softEdge rad="63500"/>
          </a:effectLst>
        </p:spPr>
      </p:pic>
      <p:pic>
        <p:nvPicPr>
          <p:cNvPr id="8" name="Рисунок 7" descr="https://pp.userapi.com/c849124/v849124575/17c065/S4_f1iDQldo.jpg"/>
          <p:cNvPicPr/>
          <p:nvPr/>
        </p:nvPicPr>
        <p:blipFill>
          <a:blip r:embed="rId6" cstate="print"/>
          <a:srcRect/>
          <a:stretch>
            <a:fillRect/>
          </a:stretch>
        </p:blipFill>
        <p:spPr bwMode="auto">
          <a:xfrm>
            <a:off x="5643570" y="4500570"/>
            <a:ext cx="3272711" cy="2222814"/>
          </a:xfrm>
          <a:prstGeom prst="rect">
            <a:avLst/>
          </a:prstGeom>
          <a:noFill/>
          <a:ln w="9525">
            <a:noFill/>
            <a:miter lim="800000"/>
            <a:headEnd/>
            <a:tailEnd/>
          </a:ln>
          <a:effectLst>
            <a:softEdge rad="63500"/>
          </a:effectLst>
        </p:spPr>
      </p:pic>
      <p:pic>
        <p:nvPicPr>
          <p:cNvPr id="6" name="Рисунок 5" descr="https://pp.userapi.com/c852224/v852224293/ff233/d9J42Dxk0mM.jpg"/>
          <p:cNvPicPr/>
          <p:nvPr/>
        </p:nvPicPr>
        <p:blipFill>
          <a:blip r:embed="rId7" cstate="print"/>
          <a:srcRect/>
          <a:stretch>
            <a:fillRect/>
          </a:stretch>
        </p:blipFill>
        <p:spPr bwMode="auto">
          <a:xfrm>
            <a:off x="3357554" y="1643050"/>
            <a:ext cx="2571768" cy="3929090"/>
          </a:xfrm>
          <a:prstGeom prst="rect">
            <a:avLst/>
          </a:prstGeom>
          <a:noFill/>
          <a:ln w="9525">
            <a:noFill/>
            <a:miter lim="800000"/>
            <a:headEnd/>
            <a:tailEnd/>
          </a:ln>
          <a:effectLst>
            <a:softEdge rad="63500"/>
          </a:effectLst>
        </p:spPr>
      </p:pic>
    </p:spTree>
  </p:cSld>
  <p:clrMapOvr>
    <a:masterClrMapping/>
  </p:clrMapOvr>
  <p:transition advClick="0" advTm="13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Users\91\Desktop\ISS_4109_00668.jpg"/>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6146" name="Rectangle 2"/>
          <p:cNvSpPr>
            <a:spLocks noChangeArrowheads="1"/>
          </p:cNvSpPr>
          <p:nvPr/>
        </p:nvSpPr>
        <p:spPr bwMode="auto">
          <a:xfrm>
            <a:off x="142844" y="142852"/>
            <a:ext cx="8646919" cy="187743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rgbClr val="990000"/>
                </a:solidFill>
                <a:effectLst/>
                <a:latin typeface="Bookman Old Style" pitchFamily="18" charset="0"/>
                <a:ea typeface="Times New Roman" pitchFamily="18" charset="0"/>
                <a:cs typeface="Arial" pitchFamily="34" charset="0"/>
              </a:rPr>
              <a:t>Специальный приз жюри  </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Arial" pitchFamily="34" charset="0"/>
              </a:rPr>
              <a:t>  инсталляция  «С любовью и верой в Россию» </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Arial" pitchFamily="34" charset="0"/>
              </a:rPr>
              <a:t> торжественной церемонии открытия   </a:t>
            </a:r>
            <a:r>
              <a:rPr kumimoji="0" lang="ru-RU" sz="1600" b="1" i="0" u="none" strike="noStrike" cap="none" normalizeH="0" baseline="0" smtClean="0">
                <a:ln>
                  <a:noFill/>
                </a:ln>
                <a:solidFill>
                  <a:srgbClr val="990000"/>
                </a:solidFill>
                <a:effectLst/>
                <a:latin typeface="Bookman Old Style" pitchFamily="18" charset="0"/>
                <a:ea typeface="Times New Roman" pitchFamily="18" charset="0"/>
                <a:cs typeface="Arial" pitchFamily="34" charset="0"/>
              </a:rPr>
              <a:t>1 Межрегионального </a:t>
            </a: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Arial" pitchFamily="34" charset="0"/>
              </a:rPr>
              <a:t>театрального</a:t>
            </a:r>
          </a:p>
          <a:p>
            <a:pPr lvl="0" algn="ctr" fontAlgn="base">
              <a:spcBef>
                <a:spcPct val="0"/>
              </a:spcBef>
              <a:spcAft>
                <a:spcPct val="0"/>
              </a:spcAft>
            </a:pP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Arial" pitchFamily="34" charset="0"/>
              </a:rPr>
              <a:t> фестиваля «КРЫЛЬЯ ПОБЕДЫ</a:t>
            </a:r>
            <a:r>
              <a:rPr lang="ru-RU" sz="1600" b="1" dirty="0" smtClean="0">
                <a:solidFill>
                  <a:srgbClr val="990000"/>
                </a:solidFill>
                <a:latin typeface="Bookman Old Style" pitchFamily="18" charset="0"/>
                <a:ea typeface="Times New Roman" pitchFamily="18" charset="0"/>
                <a:cs typeface="Arial" pitchFamily="34" charset="0"/>
              </a:rPr>
              <a:t>»                                                                     Режиссер Сергей </a:t>
            </a:r>
            <a:r>
              <a:rPr lang="ru-RU" sz="1600" b="1" dirty="0" err="1" smtClean="0">
                <a:solidFill>
                  <a:srgbClr val="990000"/>
                </a:solidFill>
                <a:latin typeface="Bookman Old Style" pitchFamily="18" charset="0"/>
                <a:ea typeface="Times New Roman" pitchFamily="18" charset="0"/>
                <a:cs typeface="Arial" pitchFamily="34" charset="0"/>
              </a:rPr>
              <a:t>Пузырев</a:t>
            </a:r>
            <a:r>
              <a:rPr lang="ru-RU" sz="1600" b="1" dirty="0" smtClean="0">
                <a:solidFill>
                  <a:srgbClr val="990000"/>
                </a:solidFill>
                <a:latin typeface="Bookman Old Style" pitchFamily="18" charset="0"/>
                <a:ea typeface="Times New Roman" pitchFamily="18" charset="0"/>
                <a:cs typeface="Arial" pitchFamily="34" charset="0"/>
              </a:rPr>
              <a:t>                                                                      </a:t>
            </a: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Arial" pitchFamily="34" charset="0"/>
              </a:rPr>
              <a:t>Театр «Свободное пространство», г. Орел. </a:t>
            </a:r>
            <a:endParaRPr kumimoji="0" lang="ru-RU" sz="1600" b="0" i="0" u="none" strike="noStrike" cap="none" normalizeH="0" baseline="0" dirty="0" smtClean="0">
              <a:ln>
                <a:noFill/>
              </a:ln>
              <a:solidFill>
                <a:srgbClr val="99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6" name="Рисунок 5" descr="https://pp.userapi.com/c852124/v852124760/102c65/DPSGK7ewrpE.jpg"/>
          <p:cNvPicPr/>
          <p:nvPr/>
        </p:nvPicPr>
        <p:blipFill>
          <a:blip r:embed="rId3" cstate="print"/>
          <a:srcRect/>
          <a:stretch>
            <a:fillRect/>
          </a:stretch>
        </p:blipFill>
        <p:spPr bwMode="auto">
          <a:xfrm>
            <a:off x="142844" y="1714488"/>
            <a:ext cx="3071834" cy="2071702"/>
          </a:xfrm>
          <a:prstGeom prst="rect">
            <a:avLst/>
          </a:prstGeom>
          <a:noFill/>
          <a:ln w="9525">
            <a:noFill/>
            <a:miter lim="800000"/>
            <a:headEnd/>
            <a:tailEnd/>
          </a:ln>
        </p:spPr>
      </p:pic>
      <p:pic>
        <p:nvPicPr>
          <p:cNvPr id="7" name="Рисунок 6" descr="https://pp.userapi.com/c852124/v852124760/102c80/bQutbWrp7O0.jpg"/>
          <p:cNvPicPr/>
          <p:nvPr/>
        </p:nvPicPr>
        <p:blipFill>
          <a:blip r:embed="rId4" cstate="print"/>
          <a:srcRect/>
          <a:stretch>
            <a:fillRect/>
          </a:stretch>
        </p:blipFill>
        <p:spPr bwMode="auto">
          <a:xfrm>
            <a:off x="5857884" y="1714488"/>
            <a:ext cx="3141980" cy="2071702"/>
          </a:xfrm>
          <a:prstGeom prst="rect">
            <a:avLst/>
          </a:prstGeom>
          <a:noFill/>
          <a:ln w="9525">
            <a:noFill/>
            <a:miter lim="800000"/>
            <a:headEnd/>
            <a:tailEnd/>
          </a:ln>
        </p:spPr>
      </p:pic>
      <p:pic>
        <p:nvPicPr>
          <p:cNvPr id="8" name="Рисунок 7" descr="https://pp.userapi.com/c852124/v852124760/102ca4/CgeogiTj7kw.jpg"/>
          <p:cNvPicPr/>
          <p:nvPr/>
        </p:nvPicPr>
        <p:blipFill>
          <a:blip r:embed="rId5" cstate="print"/>
          <a:srcRect/>
          <a:stretch>
            <a:fillRect/>
          </a:stretch>
        </p:blipFill>
        <p:spPr bwMode="auto">
          <a:xfrm>
            <a:off x="6000760" y="4572008"/>
            <a:ext cx="3000396" cy="2143116"/>
          </a:xfrm>
          <a:prstGeom prst="rect">
            <a:avLst/>
          </a:prstGeom>
          <a:noFill/>
          <a:ln w="9525">
            <a:noFill/>
            <a:miter lim="800000"/>
            <a:headEnd/>
            <a:tailEnd/>
          </a:ln>
        </p:spPr>
      </p:pic>
      <p:pic>
        <p:nvPicPr>
          <p:cNvPr id="9" name="Рисунок 8" descr="https://pp.userapi.com/c852124/v852124760/102cb6/HW4lyWK1MQg.jpg"/>
          <p:cNvPicPr/>
          <p:nvPr/>
        </p:nvPicPr>
        <p:blipFill>
          <a:blip r:embed="rId6" cstate="print"/>
          <a:srcRect/>
          <a:stretch>
            <a:fillRect/>
          </a:stretch>
        </p:blipFill>
        <p:spPr bwMode="auto">
          <a:xfrm>
            <a:off x="142844" y="4572008"/>
            <a:ext cx="3180080" cy="2146936"/>
          </a:xfrm>
          <a:prstGeom prst="rect">
            <a:avLst/>
          </a:prstGeom>
          <a:noFill/>
          <a:ln w="9525">
            <a:noFill/>
            <a:miter lim="800000"/>
            <a:headEnd/>
            <a:tailEnd/>
          </a:ln>
        </p:spPr>
      </p:pic>
      <p:pic>
        <p:nvPicPr>
          <p:cNvPr id="10" name="Рисунок 9" descr="https://pp.userapi.com/c852124/v852124760/102cfe/8xmSgoMNVrA.jpg"/>
          <p:cNvPicPr/>
          <p:nvPr/>
        </p:nvPicPr>
        <p:blipFill>
          <a:blip r:embed="rId7" cstate="print"/>
          <a:srcRect/>
          <a:stretch>
            <a:fillRect/>
          </a:stretch>
        </p:blipFill>
        <p:spPr bwMode="auto">
          <a:xfrm>
            <a:off x="3000364" y="3071810"/>
            <a:ext cx="3134360" cy="2000240"/>
          </a:xfrm>
          <a:prstGeom prst="rect">
            <a:avLst/>
          </a:prstGeom>
          <a:noFill/>
          <a:ln w="9525">
            <a:noFill/>
            <a:miter lim="800000"/>
            <a:headEnd/>
            <a:tailEnd/>
          </a:ln>
        </p:spPr>
      </p:pic>
    </p:spTree>
  </p:cSld>
  <p:clrMapOvr>
    <a:masterClrMapping/>
  </p:clrMapOvr>
  <p:transition advClick="0" advTm="13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Users\91\Desktop\ISS_4109_00668.jpg"/>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4" name="Рисунок 3" descr="https://pp.userapi.com/c855624/v855624737/2e6c0/TZkI3MXySBY.jpg"/>
          <p:cNvPicPr>
            <a:picLocks noChangeAspect="1"/>
          </p:cNvPicPr>
          <p:nvPr/>
        </p:nvPicPr>
        <p:blipFill>
          <a:blip r:embed="rId3" cstate="print"/>
          <a:srcRect/>
          <a:stretch>
            <a:fillRect/>
          </a:stretch>
        </p:blipFill>
        <p:spPr bwMode="auto">
          <a:xfrm>
            <a:off x="3214678" y="2000240"/>
            <a:ext cx="2777327" cy="1857388"/>
          </a:xfrm>
          <a:prstGeom prst="rect">
            <a:avLst/>
          </a:prstGeom>
          <a:noFill/>
          <a:ln w="9525">
            <a:noFill/>
            <a:miter lim="800000"/>
            <a:headEnd/>
            <a:tailEnd/>
          </a:ln>
          <a:effectLst>
            <a:softEdge rad="127000"/>
          </a:effectLst>
        </p:spPr>
      </p:pic>
      <p:sp>
        <p:nvSpPr>
          <p:cNvPr id="4099" name="Rectangle 3"/>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4100" name="Rectangle 4"/>
          <p:cNvSpPr>
            <a:spLocks noChangeArrowheads="1"/>
          </p:cNvSpPr>
          <p:nvPr/>
        </p:nvSpPr>
        <p:spPr bwMode="auto">
          <a:xfrm>
            <a:off x="0" y="45720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smtClean="0">
                <a:ln>
                  <a:noFill/>
                </a:ln>
                <a:solidFill>
                  <a:schemeClr val="tx1"/>
                </a:solidFill>
                <a:effectLst/>
                <a:latin typeface="Bookman Old Style" pitchFamily="18" charset="0"/>
                <a:ea typeface="Times New Roman" pitchFamily="18" charset="0"/>
                <a:cs typeface="Times New Roman" pitchFamily="18" charset="0"/>
              </a:rPr>
              <a:t>  </a:t>
            </a:r>
            <a:endParaRPr kumimoji="0" lang="ru-RU" sz="7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4101" name="Rectangle 5"/>
          <p:cNvSpPr>
            <a:spLocks noChangeArrowheads="1"/>
          </p:cNvSpPr>
          <p:nvPr/>
        </p:nvSpPr>
        <p:spPr bwMode="auto">
          <a:xfrm>
            <a:off x="0" y="357166"/>
            <a:ext cx="9144000" cy="163121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kumimoji="0" lang="ru-RU"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Лауреаты I Межрегионального театрального фестиваля                          "КРЫЛЬЯ ПОБЕДЫ"</a:t>
            </a: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
            </a:r>
            <a:b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Гран-при фестиваля</a:t>
            </a:r>
            <a:b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  "АЛЬПИЙСКАЯ БАЛЛАДА"</a:t>
            </a:r>
            <a:b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Режиссер - Вера </a:t>
            </a:r>
            <a:r>
              <a:rPr lang="ru-RU" sz="1600" b="1" dirty="0" smtClean="0">
                <a:solidFill>
                  <a:srgbClr val="990000"/>
                </a:solidFill>
                <a:latin typeface="Bookman Old Style" pitchFamily="18" charset="0"/>
                <a:ea typeface="Times New Roman" pitchFamily="18" charset="0"/>
                <a:cs typeface="Times New Roman" pitchFamily="18" charset="0"/>
              </a:rPr>
              <a:t>АННЕНКОВА                                                                              Московский областной театр драмы и комедии, г. Ногинск</a:t>
            </a:r>
            <a:r>
              <a:rPr lang="ru-RU" sz="1600" b="1" dirty="0" smtClean="0">
                <a:solidFill>
                  <a:srgbClr val="990000"/>
                </a:solidFill>
                <a:ea typeface="Times New Roman" pitchFamily="18" charset="0"/>
                <a:cs typeface="Times New Roman" pitchFamily="18" charset="0"/>
              </a:rPr>
              <a:t> </a:t>
            </a:r>
            <a:endParaRPr kumimoji="0" lang="ru-RU" sz="1600" b="0" i="0" u="none" strike="noStrike" cap="none" normalizeH="0" baseline="0" dirty="0" smtClean="0">
              <a:ln>
                <a:noFill/>
              </a:ln>
              <a:solidFill>
                <a:srgbClr val="990000"/>
              </a:solidFill>
              <a:effectLst/>
              <a:latin typeface="Arial" pitchFamily="34" charset="0"/>
              <a:cs typeface="Arial" pitchFamily="34" charset="0"/>
            </a:endParaRPr>
          </a:p>
        </p:txBody>
      </p:sp>
      <p:pic>
        <p:nvPicPr>
          <p:cNvPr id="8" name="Рисунок 7" descr="https://pp.userapi.com/c855628/v855628737/2c42a/d8P1FZDrtQ8.jpg"/>
          <p:cNvPicPr/>
          <p:nvPr/>
        </p:nvPicPr>
        <p:blipFill>
          <a:blip r:embed="rId4" cstate="print"/>
          <a:srcRect/>
          <a:stretch>
            <a:fillRect/>
          </a:stretch>
        </p:blipFill>
        <p:spPr bwMode="auto">
          <a:xfrm>
            <a:off x="214282" y="2714620"/>
            <a:ext cx="3000396" cy="1785950"/>
          </a:xfrm>
          <a:prstGeom prst="rect">
            <a:avLst/>
          </a:prstGeom>
          <a:noFill/>
          <a:ln w="9525">
            <a:noFill/>
            <a:miter lim="800000"/>
            <a:headEnd/>
            <a:tailEnd/>
          </a:ln>
          <a:effectLst>
            <a:softEdge rad="63500"/>
          </a:effectLst>
        </p:spPr>
      </p:pic>
      <p:pic>
        <p:nvPicPr>
          <p:cNvPr id="9" name="Рисунок 8" descr="https://pp.userapi.com/c855628/v855628737/2c568/vNB75ebPO5g.jpg"/>
          <p:cNvPicPr/>
          <p:nvPr/>
        </p:nvPicPr>
        <p:blipFill>
          <a:blip r:embed="rId5" cstate="print">
            <a:lum bright="16000"/>
          </a:blip>
          <a:srcRect/>
          <a:stretch>
            <a:fillRect/>
          </a:stretch>
        </p:blipFill>
        <p:spPr bwMode="auto">
          <a:xfrm>
            <a:off x="6000760" y="2714620"/>
            <a:ext cx="2954364" cy="1714512"/>
          </a:xfrm>
          <a:prstGeom prst="rect">
            <a:avLst/>
          </a:prstGeom>
          <a:noFill/>
          <a:ln w="9525">
            <a:noFill/>
            <a:miter lim="800000"/>
            <a:headEnd/>
            <a:tailEnd/>
          </a:ln>
          <a:effectLst>
            <a:softEdge rad="63500"/>
          </a:effectLst>
        </p:spPr>
      </p:pic>
      <p:pic>
        <p:nvPicPr>
          <p:cNvPr id="10" name="Рисунок 9" descr="https://pp.userapi.com/c855628/v855628737/2c4b3/WDEARh-wNCE.jpg"/>
          <p:cNvPicPr/>
          <p:nvPr/>
        </p:nvPicPr>
        <p:blipFill>
          <a:blip r:embed="rId6" cstate="print"/>
          <a:srcRect/>
          <a:stretch>
            <a:fillRect/>
          </a:stretch>
        </p:blipFill>
        <p:spPr bwMode="auto">
          <a:xfrm>
            <a:off x="500034" y="4714884"/>
            <a:ext cx="3143272" cy="2025608"/>
          </a:xfrm>
          <a:prstGeom prst="rect">
            <a:avLst/>
          </a:prstGeom>
          <a:noFill/>
          <a:ln w="9525">
            <a:noFill/>
            <a:miter lim="800000"/>
            <a:headEnd/>
            <a:tailEnd/>
          </a:ln>
          <a:effectLst>
            <a:softEdge rad="63500"/>
          </a:effectLst>
        </p:spPr>
      </p:pic>
      <p:pic>
        <p:nvPicPr>
          <p:cNvPr id="11" name="Рисунок 10" descr="https://pp.userapi.com/c855628/v855628737/2c46b/kpz2zl4MQd8.jpg"/>
          <p:cNvPicPr/>
          <p:nvPr/>
        </p:nvPicPr>
        <p:blipFill>
          <a:blip r:embed="rId7" cstate="print"/>
          <a:srcRect/>
          <a:stretch>
            <a:fillRect/>
          </a:stretch>
        </p:blipFill>
        <p:spPr bwMode="auto">
          <a:xfrm>
            <a:off x="5572132" y="4714884"/>
            <a:ext cx="3071834" cy="1928826"/>
          </a:xfrm>
          <a:prstGeom prst="rect">
            <a:avLst/>
          </a:prstGeom>
          <a:noFill/>
          <a:ln w="9525">
            <a:noFill/>
            <a:miter lim="800000"/>
            <a:headEnd/>
            <a:tailEnd/>
          </a:ln>
          <a:effectLst>
            <a:softEdge rad="63500"/>
          </a:effectLst>
        </p:spPr>
      </p:pic>
    </p:spTree>
  </p:cSld>
  <p:clrMapOvr>
    <a:masterClrMapping/>
  </p:clrMapOvr>
  <p:transition advClick="0" advTm="13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Users\91\Desktop\ISS_4109_00668.jpg"/>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074"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Calibri" pitchFamily="34" charset="0"/>
                <a:ea typeface="Times New Roman" pitchFamily="18" charset="0"/>
                <a:cs typeface="Times New Roman" pitchFamily="18"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3075" name="Rectangle 3"/>
          <p:cNvSpPr>
            <a:spLocks noChangeArrowheads="1"/>
          </p:cNvSpPr>
          <p:nvPr/>
        </p:nvSpPr>
        <p:spPr bwMode="auto">
          <a:xfrm>
            <a:off x="0" y="285728"/>
            <a:ext cx="9144000" cy="187743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Лауреаты I Межрегионального театрального фестиваля                            "КРЫЛЬЯ ПОБЕДЫ"</a:t>
            </a:r>
            <a:r>
              <a:rPr kumimoji="0" lang="ru-RU" sz="14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
            </a:r>
            <a:br>
              <a:rPr kumimoji="0" lang="ru-RU" sz="14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Лучшая режиссерская работа</a:t>
            </a:r>
            <a:b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Режиссер - Александр БАРАННИКОВ</a:t>
            </a:r>
            <a:b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     </a:t>
            </a:r>
            <a:r>
              <a:rPr kumimoji="0" lang="ru-RU" sz="1600" b="1" i="0" u="none" strike="noStrike" cap="none" normalizeH="0" baseline="0" dirty="0" smtClean="0">
                <a:ln>
                  <a:noFill/>
                </a:ln>
                <a:solidFill>
                  <a:srgbClr val="990000"/>
                </a:solidFill>
                <a:effectLst/>
                <a:latin typeface="Calibri"/>
                <a:ea typeface="Times New Roman" pitchFamily="18" charset="0"/>
                <a:cs typeface="Times New Roman" pitchFamily="18" charset="0"/>
              </a:rPr>
              <a:t>«</a:t>
            </a: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САНЯ, ВАНЯ, С НИМИ РИМАС</a:t>
            </a:r>
            <a:r>
              <a:rPr kumimoji="0" lang="ru-RU" sz="1600" b="1" i="0" u="none" strike="noStrike" cap="none" normalizeH="0" baseline="0" dirty="0" smtClean="0">
                <a:ln>
                  <a:noFill/>
                </a:ln>
                <a:solidFill>
                  <a:srgbClr val="990000"/>
                </a:solidFill>
                <a:effectLst/>
                <a:latin typeface="Calibri"/>
                <a:ea typeface="Times New Roman" pitchFamily="18" charset="0"/>
                <a:cs typeface="Times New Roman" pitchFamily="18" charset="0"/>
              </a:rPr>
              <a:t>»</a:t>
            </a: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                                                                 </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 Калужский государственный ордена Трудового Красного знамени</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 областной драматический театр</a:t>
            </a:r>
            <a:r>
              <a:rPr kumimoji="0" lang="ru-RU" sz="1400" b="1" i="0" u="none" strike="noStrike" cap="none" normalizeH="0" baseline="0" dirty="0" smtClean="0">
                <a:ln>
                  <a:noFill/>
                </a:ln>
                <a:solidFill>
                  <a:srgbClr val="990000"/>
                </a:solidFill>
                <a:effectLst/>
                <a:latin typeface="Calibri"/>
                <a:ea typeface="Times New Roman" pitchFamily="18" charset="0"/>
                <a:cs typeface="Times New Roman" pitchFamily="18" charset="0"/>
              </a:rPr>
              <a:t> </a:t>
            </a:r>
            <a:r>
              <a:rPr kumimoji="0" lang="ru-RU" sz="1400" b="1" i="0" u="none" strike="noStrike" cap="none" normalizeH="0" baseline="0" dirty="0" smtClean="0">
                <a:ln>
                  <a:noFill/>
                </a:ln>
                <a:solidFill>
                  <a:schemeClr val="tx1"/>
                </a:solidFill>
                <a:effectLst/>
                <a:latin typeface="Calibri"/>
                <a:ea typeface="Times New Roman" pitchFamily="18" charset="0"/>
                <a:cs typeface="Times New Roman" pitchFamily="18" charset="0"/>
              </a:rPr>
              <a:t>  </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6" name="Рисунок 5" descr="https://pp.userapi.com/c850216/v850216625/129828/zlXvkvimBwY.jpg"/>
          <p:cNvPicPr/>
          <p:nvPr/>
        </p:nvPicPr>
        <p:blipFill>
          <a:blip r:embed="rId3" cstate="print"/>
          <a:srcRect/>
          <a:stretch>
            <a:fillRect/>
          </a:stretch>
        </p:blipFill>
        <p:spPr bwMode="auto">
          <a:xfrm>
            <a:off x="142844" y="2357430"/>
            <a:ext cx="2857520" cy="1928826"/>
          </a:xfrm>
          <a:prstGeom prst="rect">
            <a:avLst/>
          </a:prstGeom>
          <a:noFill/>
          <a:ln w="9525">
            <a:noFill/>
            <a:miter lim="800000"/>
            <a:headEnd/>
            <a:tailEnd/>
          </a:ln>
          <a:effectLst>
            <a:softEdge rad="31750"/>
          </a:effectLst>
        </p:spPr>
      </p:pic>
      <p:pic>
        <p:nvPicPr>
          <p:cNvPr id="8" name="Рисунок 7" descr="https://pp.userapi.com/c850216/v850216625/1297a9/ZF9N0jhtdic.jpg"/>
          <p:cNvPicPr/>
          <p:nvPr/>
        </p:nvPicPr>
        <p:blipFill>
          <a:blip r:embed="rId4" cstate="print"/>
          <a:srcRect/>
          <a:stretch>
            <a:fillRect/>
          </a:stretch>
        </p:blipFill>
        <p:spPr bwMode="auto">
          <a:xfrm>
            <a:off x="3143240" y="3286124"/>
            <a:ext cx="3012319" cy="2206517"/>
          </a:xfrm>
          <a:prstGeom prst="rect">
            <a:avLst/>
          </a:prstGeom>
          <a:noFill/>
          <a:ln w="9525">
            <a:noFill/>
            <a:miter lim="800000"/>
            <a:headEnd/>
            <a:tailEnd/>
          </a:ln>
          <a:effectLst>
            <a:softEdge rad="63500"/>
          </a:effectLst>
        </p:spPr>
      </p:pic>
      <p:pic>
        <p:nvPicPr>
          <p:cNvPr id="9" name="Рисунок 8" descr="https://pp.userapi.com/c850216/v850216625/1297bb/b7Z1F31w_8A.jpg"/>
          <p:cNvPicPr/>
          <p:nvPr/>
        </p:nvPicPr>
        <p:blipFill>
          <a:blip r:embed="rId5" cstate="print"/>
          <a:srcRect/>
          <a:stretch>
            <a:fillRect/>
          </a:stretch>
        </p:blipFill>
        <p:spPr bwMode="auto">
          <a:xfrm>
            <a:off x="6286512" y="4643446"/>
            <a:ext cx="2724662" cy="2031444"/>
          </a:xfrm>
          <a:prstGeom prst="rect">
            <a:avLst/>
          </a:prstGeom>
          <a:noFill/>
          <a:ln w="9525">
            <a:noFill/>
            <a:miter lim="800000"/>
            <a:headEnd/>
            <a:tailEnd/>
          </a:ln>
          <a:effectLst>
            <a:softEdge rad="63500"/>
          </a:effectLst>
        </p:spPr>
      </p:pic>
    </p:spTree>
  </p:cSld>
  <p:clrMapOvr>
    <a:masterClrMapping/>
  </p:clrMapOvr>
  <p:transition advClick="0" advTm="13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Users\91\Desktop\ISS_4109_00668.jpg"/>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4" name="Рисунок 3" descr="https://pp.userapi.com/c852236/v852236274/108805/rTThsnMcBsc.jpg"/>
          <p:cNvPicPr>
            <a:picLocks noChangeAspect="1"/>
          </p:cNvPicPr>
          <p:nvPr/>
        </p:nvPicPr>
        <p:blipFill>
          <a:blip r:embed="rId3" cstate="print"/>
          <a:srcRect/>
          <a:stretch>
            <a:fillRect/>
          </a:stretch>
        </p:blipFill>
        <p:spPr bwMode="auto">
          <a:xfrm>
            <a:off x="3214678" y="2357430"/>
            <a:ext cx="2901087" cy="1928826"/>
          </a:xfrm>
          <a:prstGeom prst="rect">
            <a:avLst/>
          </a:prstGeom>
          <a:noFill/>
          <a:ln w="9525">
            <a:noFill/>
            <a:miter lim="800000"/>
            <a:headEnd/>
            <a:tailEnd/>
          </a:ln>
          <a:effectLst>
            <a:softEdge rad="63500"/>
          </a:effectLst>
        </p:spPr>
      </p:pic>
      <p:sp>
        <p:nvSpPr>
          <p:cNvPr id="2051" name="Rectangle 3"/>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2052" name="Rectangle 4"/>
          <p:cNvSpPr>
            <a:spLocks noChangeArrowheads="1"/>
          </p:cNvSpPr>
          <p:nvPr/>
        </p:nvSpPr>
        <p:spPr bwMode="auto">
          <a:xfrm>
            <a:off x="1" y="285728"/>
            <a:ext cx="9144000" cy="21236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Лауреаты I Межрегионального театрального фестиваля                                  "КРЫЛЬЯ ПОБЕДЫ"</a:t>
            </a: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
            </a:r>
            <a:b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Лучшая работа художника-постановщика</a:t>
            </a:r>
            <a:b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Сценограф и художник по костюмам </a:t>
            </a:r>
            <a:r>
              <a:rPr kumimoji="0" lang="ru-RU" sz="1600" b="1" i="0" u="none" strike="noStrike" cap="none" normalizeH="0" baseline="0" dirty="0" smtClean="0">
                <a:ln>
                  <a:noFill/>
                </a:ln>
                <a:solidFill>
                  <a:srgbClr val="990000"/>
                </a:solidFill>
                <a:effectLst/>
                <a:latin typeface="Calibri"/>
                <a:ea typeface="Times New Roman" pitchFamily="18" charset="0"/>
                <a:cs typeface="Times New Roman" pitchFamily="18" charset="0"/>
              </a:rPr>
              <a:t>–</a:t>
            </a: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 Вера СОКОЛОВА</a:t>
            </a:r>
            <a:b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 "ВДОВИЙ ПАРОХОД"</a:t>
            </a:r>
            <a:b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Областной ордена </a:t>
            </a:r>
            <a:r>
              <a:rPr kumimoji="0" lang="ru-RU" sz="1600" b="1" i="0" u="none" strike="noStrike" cap="none" normalizeH="0" baseline="0" dirty="0" smtClean="0">
                <a:ln>
                  <a:noFill/>
                </a:ln>
                <a:solidFill>
                  <a:srgbClr val="990000"/>
                </a:solidFill>
                <a:effectLst/>
                <a:latin typeface="Calibri"/>
                <a:ea typeface="Times New Roman" pitchFamily="18" charset="0"/>
                <a:cs typeface="Times New Roman" pitchFamily="18" charset="0"/>
              </a:rPr>
              <a:t>«</a:t>
            </a: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Трудового Красного Знамени</a:t>
            </a:r>
            <a:r>
              <a:rPr kumimoji="0" lang="ru-RU" sz="1600" b="1" i="0" u="none" strike="noStrike" cap="none" normalizeH="0" baseline="0" dirty="0" smtClean="0">
                <a:ln>
                  <a:noFill/>
                </a:ln>
                <a:solidFill>
                  <a:srgbClr val="990000"/>
                </a:solidFill>
                <a:effectLst/>
                <a:latin typeface="Calibri"/>
                <a:ea typeface="Times New Roman" pitchFamily="18" charset="0"/>
                <a:cs typeface="Times New Roman" pitchFamily="18" charset="0"/>
              </a:rPr>
              <a:t>»</a:t>
            </a: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 театр драмы</a:t>
            </a:r>
          </a:p>
          <a:p>
            <a:pPr algn="ctr" fontAlgn="base">
              <a:spcBef>
                <a:spcPct val="0"/>
              </a:spcBef>
              <a:spcAft>
                <a:spcPct val="0"/>
              </a:spcAft>
            </a:pP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 им. А.К.Толстого, </a:t>
            </a:r>
            <a:r>
              <a:rPr lang="ru-RU" sz="1600" b="1" dirty="0" smtClean="0">
                <a:solidFill>
                  <a:srgbClr val="990000"/>
                </a:solidFill>
                <a:latin typeface="Bookman Old Style" pitchFamily="18" charset="0"/>
                <a:ea typeface="Times New Roman" pitchFamily="18" charset="0"/>
                <a:cs typeface="Times New Roman" pitchFamily="18" charset="0"/>
              </a:rPr>
              <a:t>г. Брянск</a:t>
            </a:r>
            <a:endParaRPr lang="ru-RU" sz="1600" dirty="0" smtClean="0">
              <a:solidFill>
                <a:srgbClr val="990000"/>
              </a:solidFill>
              <a:latin typeface="Arial" pitchFamily="34"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endParaRPr>
          </a:p>
        </p:txBody>
      </p:sp>
      <p:pic>
        <p:nvPicPr>
          <p:cNvPr id="7" name="Рисунок 6" descr="https://pp.userapi.com/c852236/v852236274/108785/xP8g0wHwBEA.jpg"/>
          <p:cNvPicPr/>
          <p:nvPr/>
        </p:nvPicPr>
        <p:blipFill>
          <a:blip r:embed="rId4" cstate="print"/>
          <a:srcRect/>
          <a:stretch>
            <a:fillRect/>
          </a:stretch>
        </p:blipFill>
        <p:spPr bwMode="auto">
          <a:xfrm>
            <a:off x="285720" y="4357694"/>
            <a:ext cx="3643338" cy="2308339"/>
          </a:xfrm>
          <a:prstGeom prst="rect">
            <a:avLst/>
          </a:prstGeom>
          <a:noFill/>
          <a:ln w="9525">
            <a:noFill/>
            <a:miter lim="800000"/>
            <a:headEnd/>
            <a:tailEnd/>
          </a:ln>
          <a:effectLst>
            <a:softEdge rad="63500"/>
          </a:effectLst>
        </p:spPr>
      </p:pic>
      <p:pic>
        <p:nvPicPr>
          <p:cNvPr id="8" name="Рисунок 7" descr="https://pp.userapi.com/c852236/v852236274/108720/9K5-AXE9FXI.jpg"/>
          <p:cNvPicPr/>
          <p:nvPr/>
        </p:nvPicPr>
        <p:blipFill>
          <a:blip r:embed="rId5" cstate="print"/>
          <a:srcRect/>
          <a:stretch>
            <a:fillRect/>
          </a:stretch>
        </p:blipFill>
        <p:spPr bwMode="auto">
          <a:xfrm>
            <a:off x="5357818" y="4214818"/>
            <a:ext cx="3447026" cy="2412578"/>
          </a:xfrm>
          <a:prstGeom prst="rect">
            <a:avLst/>
          </a:prstGeom>
          <a:noFill/>
          <a:ln w="9525">
            <a:noFill/>
            <a:miter lim="800000"/>
            <a:headEnd/>
            <a:tailEnd/>
          </a:ln>
          <a:effectLst>
            <a:softEdge rad="63500"/>
          </a:effectLst>
        </p:spPr>
      </p:pic>
    </p:spTree>
  </p:cSld>
  <p:clrMapOvr>
    <a:masterClrMapping/>
  </p:clrMapOvr>
  <p:transition advClick="0" advTm="13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Users\91\Desktop\ISS_4109_00668.jpg"/>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22530"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22531" name="Rectangle 3"/>
          <p:cNvSpPr>
            <a:spLocks noChangeArrowheads="1"/>
          </p:cNvSpPr>
          <p:nvPr/>
        </p:nvSpPr>
        <p:spPr bwMode="auto">
          <a:xfrm>
            <a:off x="1000100" y="214290"/>
            <a:ext cx="7346883" cy="2123658"/>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Лауреаты I Межрегионального театрального фестиваля </a:t>
            </a:r>
          </a:p>
          <a:p>
            <a:pPr lvl="0" algn="ctr" fontAlgn="base">
              <a:spcBef>
                <a:spcPct val="0"/>
              </a:spcBef>
              <a:spcAft>
                <a:spcPct val="0"/>
              </a:spcAft>
            </a:pPr>
            <a:r>
              <a:rPr kumimoji="0" lang="ru-RU"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"КРЫЛЬЯ ПОБЕДЫ"</a:t>
            </a: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
            </a:r>
            <a:b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За раскрытие темы патриотизма при первом знакомстве</a:t>
            </a:r>
          </a:p>
          <a:p>
            <a:pPr lvl="0" algn="ctr" fontAlgn="base">
              <a:spcBef>
                <a:spcPct val="0"/>
              </a:spcBef>
              <a:spcAft>
                <a:spcPct val="0"/>
              </a:spcAft>
            </a:pP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 с театральным искусством</a:t>
            </a:r>
            <a:b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 </a:t>
            </a:r>
            <a:r>
              <a:rPr lang="ru-RU" sz="1600" b="1" dirty="0" smtClean="0">
                <a:solidFill>
                  <a:srgbClr val="990000"/>
                </a:solidFill>
                <a:latin typeface="Bookman Old Style" pitchFamily="18" charset="0"/>
                <a:ea typeface="Times New Roman" pitchFamily="18" charset="0"/>
                <a:cs typeface="Times New Roman" pitchFamily="18" charset="0"/>
              </a:rPr>
              <a:t>"ПРО ВОЙНУ"</a:t>
            </a:r>
            <a:br>
              <a:rPr lang="ru-RU" sz="1600" b="1" dirty="0" smtClean="0">
                <a:solidFill>
                  <a:srgbClr val="990000"/>
                </a:solidFill>
                <a:latin typeface="Bookman Old Style" pitchFamily="18" charset="0"/>
                <a:ea typeface="Times New Roman" pitchFamily="18" charset="0"/>
                <a:cs typeface="Times New Roman" pitchFamily="18" charset="0"/>
              </a:rPr>
            </a:br>
            <a:r>
              <a:rPr lang="ru-RU" sz="1600" b="1" dirty="0" smtClean="0">
                <a:solidFill>
                  <a:srgbClr val="990000"/>
                </a:solidFill>
                <a:latin typeface="Bookman Old Style" pitchFamily="18" charset="0"/>
                <a:ea typeface="Times New Roman" pitchFamily="18" charset="0"/>
                <a:cs typeface="Times New Roman" pitchFamily="18" charset="0"/>
              </a:rPr>
              <a:t>Режиссер </a:t>
            </a:r>
            <a:r>
              <a:rPr lang="ru-RU" sz="1600" b="1" dirty="0" smtClean="0">
                <a:solidFill>
                  <a:srgbClr val="990000"/>
                </a:solidFill>
                <a:ea typeface="Times New Roman" pitchFamily="18" charset="0"/>
                <a:cs typeface="Times New Roman" pitchFamily="18" charset="0"/>
              </a:rPr>
              <a:t>–</a:t>
            </a:r>
            <a:r>
              <a:rPr lang="ru-RU" sz="1600" b="1" dirty="0" smtClean="0">
                <a:solidFill>
                  <a:srgbClr val="990000"/>
                </a:solidFill>
                <a:latin typeface="Bookman Old Style" pitchFamily="18" charset="0"/>
                <a:ea typeface="Times New Roman" pitchFamily="18" charset="0"/>
                <a:cs typeface="Times New Roman" pitchFamily="18" charset="0"/>
              </a:rPr>
              <a:t> Галина Смирнова</a:t>
            </a:r>
          </a:p>
          <a:p>
            <a:pPr lvl="0" algn="ctr" fontAlgn="base">
              <a:spcBef>
                <a:spcPct val="0"/>
              </a:spcBef>
              <a:spcAft>
                <a:spcPct val="0"/>
              </a:spcAft>
            </a:pPr>
            <a:r>
              <a:rPr lang="ru-RU" sz="1600" b="1" dirty="0" smtClean="0">
                <a:solidFill>
                  <a:srgbClr val="990000"/>
                </a:solidFill>
                <a:latin typeface="Bookman Old Style" pitchFamily="18" charset="0"/>
                <a:ea typeface="Times New Roman" pitchFamily="18" charset="0"/>
                <a:cs typeface="Times New Roman" pitchFamily="18" charset="0"/>
              </a:rPr>
              <a:t>Орловский Театр Кукол, г. Орел</a:t>
            </a: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
            </a:r>
            <a:b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br>
            <a:endParaRPr kumimoji="0" lang="ru-RU" sz="1600" b="0" i="0" u="none" strike="noStrike" cap="none" normalizeH="0" baseline="0" dirty="0" smtClean="0">
              <a:ln>
                <a:noFill/>
              </a:ln>
              <a:solidFill>
                <a:srgbClr val="990000"/>
              </a:solidFill>
              <a:effectLst/>
              <a:latin typeface="Arial" pitchFamily="34" charset="0"/>
              <a:cs typeface="Arial" pitchFamily="34" charset="0"/>
            </a:endParaRPr>
          </a:p>
        </p:txBody>
      </p:sp>
      <p:pic>
        <p:nvPicPr>
          <p:cNvPr id="6" name="Рисунок 5" descr="https://pp.userapi.com/c855624/v855624737/2e569/lQ7UylgkFpA.jpg"/>
          <p:cNvPicPr/>
          <p:nvPr/>
        </p:nvPicPr>
        <p:blipFill>
          <a:blip r:embed="rId3" cstate="print"/>
          <a:srcRect/>
          <a:stretch>
            <a:fillRect/>
          </a:stretch>
        </p:blipFill>
        <p:spPr bwMode="auto">
          <a:xfrm>
            <a:off x="2857488" y="2000240"/>
            <a:ext cx="3286148" cy="2071702"/>
          </a:xfrm>
          <a:prstGeom prst="rect">
            <a:avLst/>
          </a:prstGeom>
          <a:noFill/>
          <a:ln w="9525">
            <a:noFill/>
            <a:miter lim="800000"/>
            <a:headEnd/>
            <a:tailEnd/>
          </a:ln>
          <a:effectLst>
            <a:softEdge rad="63500"/>
          </a:effectLst>
        </p:spPr>
      </p:pic>
      <p:pic>
        <p:nvPicPr>
          <p:cNvPr id="7" name="Рисунок 6" descr="https://pp.userapi.com/c846017/v846017575/1f106a/ROM7OpzUBvA.jpg"/>
          <p:cNvPicPr/>
          <p:nvPr/>
        </p:nvPicPr>
        <p:blipFill>
          <a:blip r:embed="rId4" cstate="print"/>
          <a:srcRect/>
          <a:stretch>
            <a:fillRect/>
          </a:stretch>
        </p:blipFill>
        <p:spPr bwMode="auto">
          <a:xfrm>
            <a:off x="5286380" y="4071942"/>
            <a:ext cx="3643338" cy="2643206"/>
          </a:xfrm>
          <a:prstGeom prst="rect">
            <a:avLst/>
          </a:prstGeom>
          <a:noFill/>
          <a:ln w="9525">
            <a:noFill/>
            <a:miter lim="800000"/>
            <a:headEnd/>
            <a:tailEnd/>
          </a:ln>
          <a:effectLst>
            <a:softEdge rad="63500"/>
          </a:effectLst>
        </p:spPr>
      </p:pic>
      <p:pic>
        <p:nvPicPr>
          <p:cNvPr id="8" name="Рисунок 7" descr="https://pp.userapi.com/c846017/v846017575/1f1061/CDvztXUz71A.jpg"/>
          <p:cNvPicPr/>
          <p:nvPr/>
        </p:nvPicPr>
        <p:blipFill>
          <a:blip r:embed="rId5" cstate="print"/>
          <a:srcRect/>
          <a:stretch>
            <a:fillRect/>
          </a:stretch>
        </p:blipFill>
        <p:spPr bwMode="auto">
          <a:xfrm>
            <a:off x="214282" y="4071942"/>
            <a:ext cx="3724310" cy="2583025"/>
          </a:xfrm>
          <a:prstGeom prst="rect">
            <a:avLst/>
          </a:prstGeom>
          <a:noFill/>
          <a:ln w="9525">
            <a:noFill/>
            <a:miter lim="800000"/>
            <a:headEnd/>
            <a:tailEnd/>
          </a:ln>
          <a:effectLst>
            <a:softEdge rad="63500"/>
          </a:effectLst>
        </p:spPr>
      </p:pic>
    </p:spTree>
  </p:cSld>
  <p:clrMapOvr>
    <a:masterClrMapping/>
  </p:clrMapOvr>
  <p:transition advClick="0" advTm="13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Users\91\Desktop\ISS_4109_00668.jpg"/>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1026"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4" name="Рисунок 3" descr="https://pp.userapi.com/c854024/v854024957/2afa4/7NqNK2PyxOI.jpg"/>
          <p:cNvPicPr>
            <a:picLocks noChangeAspect="1"/>
          </p:cNvPicPr>
          <p:nvPr/>
        </p:nvPicPr>
        <p:blipFill>
          <a:blip r:embed="rId3" cstate="print"/>
          <a:srcRect/>
          <a:stretch>
            <a:fillRect/>
          </a:stretch>
        </p:blipFill>
        <p:spPr bwMode="auto">
          <a:xfrm>
            <a:off x="2714612" y="1857364"/>
            <a:ext cx="3632281" cy="2428892"/>
          </a:xfrm>
          <a:prstGeom prst="rect">
            <a:avLst/>
          </a:prstGeom>
          <a:noFill/>
          <a:ln w="9525">
            <a:noFill/>
            <a:miter lim="800000"/>
            <a:headEnd/>
            <a:tailEnd/>
          </a:ln>
          <a:effectLst>
            <a:softEdge rad="63500"/>
          </a:effectLst>
        </p:spPr>
      </p:pic>
      <p:sp>
        <p:nvSpPr>
          <p:cNvPr id="1027" name="Rectangle 3"/>
          <p:cNvSpPr>
            <a:spLocks noChangeArrowheads="1"/>
          </p:cNvSpPr>
          <p:nvPr/>
        </p:nvSpPr>
        <p:spPr bwMode="auto">
          <a:xfrm>
            <a:off x="1357290" y="0"/>
            <a:ext cx="7268336" cy="187743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Лауреаты I Межрегионального театрального фестиваля</a:t>
            </a:r>
          </a:p>
          <a:p>
            <a:pPr lvl="0" algn="ctr" fontAlgn="base">
              <a:spcBef>
                <a:spcPct val="0"/>
              </a:spcBef>
              <a:spcAft>
                <a:spcPct val="0"/>
              </a:spcAft>
            </a:pPr>
            <a:r>
              <a:rPr kumimoji="0" lang="ru-RU"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 "КРЫЛЬЯ ПОБЕДЫ"</a:t>
            </a: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
            </a:r>
            <a:b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A50021"/>
                </a:solidFill>
                <a:effectLst/>
                <a:latin typeface="Bookman Old Style" pitchFamily="18" charset="0"/>
                <a:ea typeface="Times New Roman" pitchFamily="18" charset="0"/>
                <a:cs typeface="Times New Roman" pitchFamily="18" charset="0"/>
              </a:rPr>
              <a:t>Лучшая мужская роль</a:t>
            </a:r>
            <a:br>
              <a:rPr kumimoji="0" lang="ru-RU" sz="1600" b="1" i="0" u="none" strike="noStrike" cap="none" normalizeH="0" baseline="0" dirty="0" smtClean="0">
                <a:ln>
                  <a:noFill/>
                </a:ln>
                <a:solidFill>
                  <a:srgbClr val="A50021"/>
                </a:solidFill>
                <a:effectLst/>
                <a:latin typeface="Bookman Old Style"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A50021"/>
                </a:solidFill>
                <a:effectLst/>
                <a:latin typeface="Bookman Old Style" pitchFamily="18" charset="0"/>
                <a:ea typeface="Times New Roman" pitchFamily="18" charset="0"/>
                <a:cs typeface="Times New Roman" pitchFamily="18" charset="0"/>
              </a:rPr>
              <a:t>Олег ДЯКИН за роль </a:t>
            </a:r>
            <a:r>
              <a:rPr kumimoji="0" lang="ru-RU" sz="1600" b="1" i="0" u="none" strike="noStrike" cap="none" normalizeH="0" baseline="0" dirty="0" err="1" smtClean="0">
                <a:ln>
                  <a:noFill/>
                </a:ln>
                <a:solidFill>
                  <a:srgbClr val="A50021"/>
                </a:solidFill>
                <a:effectLst/>
                <a:latin typeface="Bookman Old Style" pitchFamily="18" charset="0"/>
                <a:ea typeface="Times New Roman" pitchFamily="18" charset="0"/>
                <a:cs typeface="Times New Roman" pitchFamily="18" charset="0"/>
              </a:rPr>
              <a:t>Михасёва</a:t>
            </a:r>
            <a:r>
              <a:rPr kumimoji="0" lang="ru-RU" sz="1600" b="1" i="0" u="none" strike="noStrike" cap="none" normalizeH="0" baseline="0" dirty="0" smtClean="0">
                <a:ln>
                  <a:noFill/>
                </a:ln>
                <a:solidFill>
                  <a:srgbClr val="A50021"/>
                </a:solidFill>
                <a:effectLst/>
                <a:latin typeface="Bookman Old Style" pitchFamily="18" charset="0"/>
                <a:ea typeface="Times New Roman" pitchFamily="18" charset="0"/>
                <a:cs typeface="Times New Roman" pitchFamily="18" charset="0"/>
              </a:rPr>
              <a:t/>
            </a:r>
            <a:br>
              <a:rPr kumimoji="0" lang="ru-RU" sz="1600" b="1" i="0" u="none" strike="noStrike" cap="none" normalizeH="0" baseline="0" dirty="0" smtClean="0">
                <a:ln>
                  <a:noFill/>
                </a:ln>
                <a:solidFill>
                  <a:srgbClr val="A50021"/>
                </a:solidFill>
                <a:effectLst/>
                <a:latin typeface="Bookman Old Style"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A50021"/>
                </a:solidFill>
                <a:effectLst/>
                <a:latin typeface="Bookman Old Style" pitchFamily="18" charset="0"/>
                <a:ea typeface="Times New Roman" pitchFamily="18" charset="0"/>
                <a:cs typeface="Times New Roman" pitchFamily="18" charset="0"/>
              </a:rPr>
              <a:t>"НЕ ПОКИДАЙ МЕНЯ«</a:t>
            </a:r>
          </a:p>
          <a:p>
            <a:pPr lvl="0" algn="ctr" fontAlgn="base">
              <a:spcBef>
                <a:spcPct val="0"/>
              </a:spcBef>
              <a:spcAft>
                <a:spcPct val="0"/>
              </a:spcAft>
            </a:pPr>
            <a:r>
              <a:rPr lang="ru-RU" sz="1600" b="1" dirty="0" smtClean="0">
                <a:solidFill>
                  <a:srgbClr val="A50021"/>
                </a:solidFill>
                <a:latin typeface="Bookman Old Style" pitchFamily="18" charset="0"/>
              </a:rPr>
              <a:t> Режиссёр- Владимир </a:t>
            </a:r>
            <a:r>
              <a:rPr lang="ru-RU" sz="1600" b="1" dirty="0" err="1" smtClean="0">
                <a:solidFill>
                  <a:srgbClr val="A50021"/>
                </a:solidFill>
                <a:latin typeface="Bookman Old Style" pitchFamily="18" charset="0"/>
              </a:rPr>
              <a:t>Громовиков</a:t>
            </a:r>
            <a:r>
              <a:rPr lang="ru-RU" sz="1600" b="1" dirty="0" smtClean="0">
                <a:solidFill>
                  <a:srgbClr val="A50021"/>
                </a:solidFill>
                <a:latin typeface="Bookman Old Style" pitchFamily="18" charset="0"/>
                <a:hlinkClick r:id="rId4"/>
              </a:rPr>
              <a:t> </a:t>
            </a:r>
            <a:r>
              <a:rPr lang="ru-RU" sz="1600" b="1" dirty="0" smtClean="0">
                <a:solidFill>
                  <a:srgbClr val="A50021"/>
                </a:solidFill>
                <a:latin typeface="Bookman Old Style" pitchFamily="18" charset="0"/>
              </a:rPr>
              <a:t> </a:t>
            </a:r>
            <a:r>
              <a:rPr kumimoji="0" lang="ru-RU" sz="1600" b="1" i="0" u="none" strike="noStrike" cap="none" normalizeH="0" baseline="0" dirty="0" smtClean="0">
                <a:ln>
                  <a:noFill/>
                </a:ln>
                <a:solidFill>
                  <a:srgbClr val="A50021"/>
                </a:solidFill>
                <a:effectLst/>
                <a:latin typeface="Bookman Old Style" pitchFamily="18" charset="0"/>
                <a:ea typeface="Times New Roman" pitchFamily="18" charset="0"/>
                <a:cs typeface="Times New Roman" pitchFamily="18" charset="0"/>
              </a:rPr>
              <a:t/>
            </a:r>
            <a:br>
              <a:rPr kumimoji="0" lang="ru-RU" sz="1600" b="1" i="0" u="none" strike="noStrike" cap="none" normalizeH="0" baseline="0" dirty="0" smtClean="0">
                <a:ln>
                  <a:noFill/>
                </a:ln>
                <a:solidFill>
                  <a:srgbClr val="A50021"/>
                </a:solidFill>
                <a:effectLst/>
                <a:latin typeface="Bookman Old Style"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A50021"/>
                </a:solidFill>
                <a:effectLst/>
                <a:latin typeface="Bookman Old Style" pitchFamily="18" charset="0"/>
                <a:ea typeface="Times New Roman" pitchFamily="18" charset="0"/>
                <a:cs typeface="Times New Roman" pitchFamily="18" charset="0"/>
              </a:rPr>
              <a:t>Драматический театр «Бенефис», г.Елец</a:t>
            </a:r>
            <a:endParaRPr kumimoji="0" lang="ru-RU" sz="1600" b="0" i="0" u="none" strike="noStrike" cap="none" normalizeH="0" baseline="0" dirty="0" smtClean="0">
              <a:ln>
                <a:noFill/>
              </a:ln>
              <a:solidFill>
                <a:srgbClr val="A50021"/>
              </a:solidFill>
              <a:effectLst/>
              <a:latin typeface="Bookman Old Style" pitchFamily="18" charset="0"/>
              <a:cs typeface="Arial" pitchFamily="34" charset="0"/>
            </a:endParaRPr>
          </a:p>
        </p:txBody>
      </p:sp>
      <p:pic>
        <p:nvPicPr>
          <p:cNvPr id="6" name="Рисунок 5" descr="https://pp.userapi.com/c849124/v849124575/17c001/VhxaHbGes28.jpg"/>
          <p:cNvPicPr/>
          <p:nvPr/>
        </p:nvPicPr>
        <p:blipFill>
          <a:blip r:embed="rId5" cstate="print"/>
          <a:srcRect/>
          <a:stretch>
            <a:fillRect/>
          </a:stretch>
        </p:blipFill>
        <p:spPr bwMode="auto">
          <a:xfrm>
            <a:off x="214282" y="4357694"/>
            <a:ext cx="3500462" cy="2357454"/>
          </a:xfrm>
          <a:prstGeom prst="rect">
            <a:avLst/>
          </a:prstGeom>
          <a:noFill/>
          <a:ln w="9525">
            <a:noFill/>
            <a:miter lim="800000"/>
            <a:headEnd/>
            <a:tailEnd/>
          </a:ln>
          <a:effectLst>
            <a:softEdge rad="63500"/>
          </a:effectLst>
        </p:spPr>
      </p:pic>
      <p:pic>
        <p:nvPicPr>
          <p:cNvPr id="7" name="Рисунок 6" descr="https://pp.userapi.com/c849124/v849124575/17c02f/RHDdITdmJ1w.jpg"/>
          <p:cNvPicPr/>
          <p:nvPr/>
        </p:nvPicPr>
        <p:blipFill>
          <a:blip r:embed="rId6" cstate="print"/>
          <a:srcRect/>
          <a:stretch>
            <a:fillRect/>
          </a:stretch>
        </p:blipFill>
        <p:spPr bwMode="auto">
          <a:xfrm>
            <a:off x="5357818" y="4286256"/>
            <a:ext cx="3564504" cy="2428892"/>
          </a:xfrm>
          <a:prstGeom prst="rect">
            <a:avLst/>
          </a:prstGeom>
          <a:noFill/>
          <a:ln w="9525">
            <a:noFill/>
            <a:miter lim="800000"/>
            <a:headEnd/>
            <a:tailEnd/>
          </a:ln>
          <a:effectLst>
            <a:softEdge rad="63500"/>
          </a:effectLst>
        </p:spPr>
      </p:pic>
    </p:spTree>
  </p:cSld>
  <p:clrMapOvr>
    <a:masterClrMapping/>
  </p:clrMapOvr>
  <p:transition advClick="0" advTm="13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Users\91\Desktop\ISS_4109_00668.jpg"/>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 name="Рисунок 2" descr="https://pp.userapi.com/c850420/v850420802/107ebb/ID0HuTbIFGk.jpg"/>
          <p:cNvPicPr>
            <a:picLocks noChangeAspect="1"/>
          </p:cNvPicPr>
          <p:nvPr/>
        </p:nvPicPr>
        <p:blipFill>
          <a:blip r:embed="rId3" cstate="print"/>
          <a:srcRect/>
          <a:stretch>
            <a:fillRect/>
          </a:stretch>
        </p:blipFill>
        <p:spPr bwMode="auto">
          <a:xfrm>
            <a:off x="2643174" y="2000240"/>
            <a:ext cx="3542140" cy="2357454"/>
          </a:xfrm>
          <a:prstGeom prst="rect">
            <a:avLst/>
          </a:prstGeom>
          <a:noFill/>
          <a:ln w="9525">
            <a:noFill/>
            <a:miter lim="800000"/>
            <a:headEnd/>
            <a:tailEnd/>
          </a:ln>
          <a:effectLst>
            <a:softEdge rad="63500"/>
          </a:effectLst>
        </p:spPr>
      </p:pic>
      <p:sp>
        <p:nvSpPr>
          <p:cNvPr id="24579" name="Rectangle 3"/>
          <p:cNvSpPr>
            <a:spLocks noChangeArrowheads="1"/>
          </p:cNvSpPr>
          <p:nvPr/>
        </p:nvSpPr>
        <p:spPr bwMode="auto">
          <a:xfrm>
            <a:off x="1071538" y="214290"/>
            <a:ext cx="7346884"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Лауреаты I Межрегионального театрального фестиваля </a:t>
            </a:r>
            <a:endParaRPr kumimoji="0" lang="ru-RU" b="0" i="0" u="none" strike="noStrike" cap="none" normalizeH="0" baseline="0" dirty="0" smtClean="0">
              <a:ln>
                <a:noFill/>
              </a:ln>
              <a:solidFill>
                <a:srgbClr val="990000"/>
              </a:solidFill>
              <a:effectLst/>
              <a:latin typeface="Arial" pitchFamily="34" charset="0"/>
              <a:cs typeface="Arial" pitchFamily="34" charset="0"/>
            </a:endParaRPr>
          </a:p>
        </p:txBody>
      </p:sp>
      <p:sp>
        <p:nvSpPr>
          <p:cNvPr id="24580" name="Rectangle 4"/>
          <p:cNvSpPr>
            <a:spLocks noChangeArrowheads="1"/>
          </p:cNvSpPr>
          <p:nvPr/>
        </p:nvSpPr>
        <p:spPr bwMode="auto">
          <a:xfrm>
            <a:off x="500034" y="500042"/>
            <a:ext cx="8286808" cy="160043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r>
              <a:rPr kumimoji="0" lang="ru-RU"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"КРЫЛЬЯ ПОБЕДЫ"</a:t>
            </a:r>
            <a:r>
              <a:rPr kumimoji="0" lang="ru-RU" sz="14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
            </a:r>
            <a:br>
              <a:rPr kumimoji="0" lang="ru-RU" sz="14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A50021"/>
                </a:solidFill>
                <a:effectLst/>
                <a:latin typeface="Bookman Old Style" pitchFamily="18" charset="0"/>
                <a:ea typeface="Times New Roman" pitchFamily="18" charset="0"/>
                <a:cs typeface="Times New Roman" pitchFamily="18" charset="0"/>
              </a:rPr>
              <a:t>За верность театральным традициям в изображении патриотической темы</a:t>
            </a:r>
            <a:br>
              <a:rPr kumimoji="0" lang="ru-RU" sz="1600" b="1" i="0" u="none" strike="noStrike" cap="none" normalizeH="0" baseline="0" dirty="0" smtClean="0">
                <a:ln>
                  <a:noFill/>
                </a:ln>
                <a:solidFill>
                  <a:srgbClr val="A50021"/>
                </a:solidFill>
                <a:effectLst/>
                <a:latin typeface="Bookman Old Style"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A50021"/>
                </a:solidFill>
                <a:effectLst/>
                <a:latin typeface="Bookman Old Style" pitchFamily="18" charset="0"/>
                <a:ea typeface="Times New Roman" pitchFamily="18" charset="0"/>
                <a:cs typeface="Times New Roman" pitchFamily="18" charset="0"/>
              </a:rPr>
              <a:t>"ЭТО, ДЕВУШКИ, ВОЙНА«                                                                           </a:t>
            </a:r>
            <a:r>
              <a:rPr lang="ru-RU" sz="1600" b="1" dirty="0" smtClean="0">
                <a:solidFill>
                  <a:srgbClr val="A50021"/>
                </a:solidFill>
                <a:latin typeface="Bookman Old Style" pitchFamily="18" charset="0"/>
              </a:rPr>
              <a:t> Режиссер — Дмитрий Полянский</a:t>
            </a:r>
            <a:r>
              <a:rPr kumimoji="0" lang="ru-RU" sz="1600" b="1" i="0" u="none" strike="noStrike" cap="none" normalizeH="0" baseline="0" dirty="0" smtClean="0">
                <a:ln>
                  <a:noFill/>
                </a:ln>
                <a:solidFill>
                  <a:srgbClr val="A50021"/>
                </a:solidFill>
                <a:effectLst/>
                <a:latin typeface="Bookman Old Style" pitchFamily="18" charset="0"/>
                <a:ea typeface="Times New Roman" pitchFamily="18" charset="0"/>
                <a:cs typeface="Times New Roman" pitchFamily="18" charset="0"/>
              </a:rPr>
              <a:t/>
            </a:r>
            <a:br>
              <a:rPr kumimoji="0" lang="ru-RU" sz="1600" b="1" i="0" u="none" strike="noStrike" cap="none" normalizeH="0" baseline="0" dirty="0" smtClean="0">
                <a:ln>
                  <a:noFill/>
                </a:ln>
                <a:solidFill>
                  <a:srgbClr val="A50021"/>
                </a:solidFill>
                <a:effectLst/>
                <a:latin typeface="Bookman Old Style"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A50021"/>
                </a:solidFill>
                <a:effectLst/>
                <a:latin typeface="Bookman Old Style" pitchFamily="18" charset="0"/>
                <a:ea typeface="Times New Roman" pitchFamily="18" charset="0"/>
                <a:cs typeface="Times New Roman" pitchFamily="18" charset="0"/>
              </a:rPr>
              <a:t>Театр драмы и комедии «ФЭСТ», г. Мытищи</a:t>
            </a:r>
            <a:r>
              <a:rPr kumimoji="0" lang="ru-RU" sz="1600" b="0" i="0" u="none" strike="noStrike" cap="none" normalizeH="0" baseline="0" dirty="0" smtClean="0">
                <a:ln>
                  <a:noFill/>
                </a:ln>
                <a:solidFill>
                  <a:srgbClr val="A50021"/>
                </a:solidFill>
                <a:effectLst/>
                <a:latin typeface="Bookman Old Style" pitchFamily="18" charset="0"/>
                <a:ea typeface="Times New Roman" pitchFamily="18" charset="0"/>
                <a:cs typeface="Times New Roman" pitchFamily="18" charset="0"/>
              </a:rPr>
              <a:t> </a:t>
            </a:r>
            <a:endParaRPr kumimoji="0" lang="ru-RU" sz="1600" b="0" i="0" u="none" strike="noStrike" cap="none" normalizeH="0" baseline="0" dirty="0" smtClean="0">
              <a:ln>
                <a:noFill/>
              </a:ln>
              <a:solidFill>
                <a:srgbClr val="A50021"/>
              </a:solidFill>
              <a:effectLst/>
              <a:latin typeface="Bookman Old Style" pitchFamily="18" charset="0"/>
              <a:cs typeface="Arial" pitchFamily="34" charset="0"/>
            </a:endParaRPr>
          </a:p>
        </p:txBody>
      </p:sp>
      <p:sp>
        <p:nvSpPr>
          <p:cNvPr id="24581" name="Rectangle 5"/>
          <p:cNvSpPr>
            <a:spLocks noChangeArrowheads="1"/>
          </p:cNvSpPr>
          <p:nvPr/>
        </p:nvSpPr>
        <p:spPr bwMode="auto">
          <a:xfrm>
            <a:off x="0" y="91440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pic>
        <p:nvPicPr>
          <p:cNvPr id="8" name="Рисунок 7" descr="https://pp.userapi.com/c850420/v850420802/107e18/rRWi_W5BR1M.jpg"/>
          <p:cNvPicPr/>
          <p:nvPr/>
        </p:nvPicPr>
        <p:blipFill>
          <a:blip r:embed="rId4" cstate="print"/>
          <a:srcRect/>
          <a:stretch>
            <a:fillRect/>
          </a:stretch>
        </p:blipFill>
        <p:spPr bwMode="auto">
          <a:xfrm>
            <a:off x="285720" y="4286256"/>
            <a:ext cx="3571900" cy="2342349"/>
          </a:xfrm>
          <a:prstGeom prst="rect">
            <a:avLst/>
          </a:prstGeom>
          <a:noFill/>
          <a:ln w="9525">
            <a:noFill/>
            <a:miter lim="800000"/>
            <a:headEnd/>
            <a:tailEnd/>
          </a:ln>
          <a:effectLst>
            <a:softEdge rad="63500"/>
          </a:effectLst>
        </p:spPr>
      </p:pic>
      <p:pic>
        <p:nvPicPr>
          <p:cNvPr id="9" name="Рисунок 8" descr="https://pp.userapi.com/c850420/v850420802/107e57/tqNFPbfsaOQ.jpg"/>
          <p:cNvPicPr/>
          <p:nvPr/>
        </p:nvPicPr>
        <p:blipFill>
          <a:blip r:embed="rId5" cstate="print"/>
          <a:srcRect/>
          <a:stretch>
            <a:fillRect/>
          </a:stretch>
        </p:blipFill>
        <p:spPr bwMode="auto">
          <a:xfrm>
            <a:off x="5000628" y="4286256"/>
            <a:ext cx="3848444" cy="2400908"/>
          </a:xfrm>
          <a:prstGeom prst="rect">
            <a:avLst/>
          </a:prstGeom>
          <a:noFill/>
          <a:ln w="9525">
            <a:noFill/>
            <a:miter lim="800000"/>
            <a:headEnd/>
            <a:tailEnd/>
          </a:ln>
          <a:effectLst>
            <a:softEdge rad="63500"/>
          </a:effectLst>
        </p:spPr>
      </p:pic>
    </p:spTree>
  </p:cSld>
  <p:clrMapOvr>
    <a:masterClrMapping/>
  </p:clrMapOvr>
  <p:transition advClick="0" advTm="13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Users\91\Desktop\ISS_4109_00668.jpg"/>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23554"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4" name="Рисунок 3" descr="https://pp.userapi.com/c850524/v850524537/100b5f/3vRnjVcICUA.jpg"/>
          <p:cNvPicPr>
            <a:picLocks noChangeAspect="1"/>
          </p:cNvPicPr>
          <p:nvPr/>
        </p:nvPicPr>
        <p:blipFill>
          <a:blip r:embed="rId3" cstate="print"/>
          <a:srcRect/>
          <a:stretch>
            <a:fillRect/>
          </a:stretch>
        </p:blipFill>
        <p:spPr bwMode="auto">
          <a:xfrm>
            <a:off x="3000364" y="2285992"/>
            <a:ext cx="3000949" cy="2000264"/>
          </a:xfrm>
          <a:prstGeom prst="rect">
            <a:avLst/>
          </a:prstGeom>
          <a:noFill/>
          <a:ln w="9525">
            <a:noFill/>
            <a:miter lim="800000"/>
            <a:headEnd/>
            <a:tailEnd/>
          </a:ln>
          <a:effectLst>
            <a:softEdge rad="63500"/>
          </a:effectLst>
        </p:spPr>
      </p:pic>
      <p:sp>
        <p:nvSpPr>
          <p:cNvPr id="23555" name="Rectangle 3"/>
          <p:cNvSpPr>
            <a:spLocks noChangeArrowheads="1"/>
          </p:cNvSpPr>
          <p:nvPr/>
        </p:nvSpPr>
        <p:spPr bwMode="auto">
          <a:xfrm>
            <a:off x="428596" y="214290"/>
            <a:ext cx="8429652" cy="21236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kumimoji="0" lang="ru-RU"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Лауреаты I Межрегионального театрального фестиваля</a:t>
            </a:r>
            <a:r>
              <a:rPr kumimoji="0" lang="ru-RU" b="1" i="0" u="none" strike="noStrike" cap="none" normalizeH="0" dirty="0" smtClean="0">
                <a:ln>
                  <a:noFill/>
                </a:ln>
                <a:solidFill>
                  <a:srgbClr val="990000"/>
                </a:solidFill>
                <a:effectLst/>
                <a:latin typeface="Bookman Old Style" pitchFamily="18" charset="0"/>
                <a:ea typeface="Times New Roman" pitchFamily="18" charset="0"/>
                <a:cs typeface="Times New Roman" pitchFamily="18" charset="0"/>
              </a:rPr>
              <a:t> </a:t>
            </a:r>
            <a:r>
              <a:rPr kumimoji="0" lang="ru-RU"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"КРЫЛЬЯ ПОБЕДЫ»</a:t>
            </a:r>
            <a:r>
              <a:rPr kumimoji="0" lang="ru-RU" sz="14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
            </a:r>
            <a:br>
              <a:rPr kumimoji="0" lang="ru-RU" sz="14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A50021"/>
                </a:solidFill>
                <a:effectLst/>
                <a:latin typeface="Bookman Old Style" pitchFamily="18" charset="0"/>
                <a:ea typeface="Times New Roman" pitchFamily="18" charset="0"/>
                <a:cs typeface="Times New Roman" pitchFamily="18" charset="0"/>
              </a:rPr>
              <a:t>Лучшая женская роль</a:t>
            </a:r>
            <a:br>
              <a:rPr kumimoji="0" lang="ru-RU" sz="1600" b="1" i="0" u="none" strike="noStrike" cap="none" normalizeH="0" baseline="0" dirty="0" smtClean="0">
                <a:ln>
                  <a:noFill/>
                </a:ln>
                <a:solidFill>
                  <a:srgbClr val="A50021"/>
                </a:solidFill>
                <a:effectLst/>
                <a:latin typeface="Bookman Old Style"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A50021"/>
                </a:solidFill>
                <a:effectLst/>
                <a:latin typeface="Bookman Old Style" pitchFamily="18" charset="0"/>
                <a:ea typeface="Times New Roman" pitchFamily="18" charset="0"/>
                <a:cs typeface="Times New Roman" pitchFamily="18" charset="0"/>
              </a:rPr>
              <a:t>Актриса Анна ТИМОШИНА за роль </a:t>
            </a:r>
            <a:r>
              <a:rPr kumimoji="0" lang="ru-RU" sz="1600" b="1" i="0" u="none" strike="noStrike" cap="none" normalizeH="0" baseline="0" dirty="0" err="1" smtClean="0">
                <a:ln>
                  <a:noFill/>
                </a:ln>
                <a:solidFill>
                  <a:srgbClr val="A50021"/>
                </a:solidFill>
                <a:effectLst/>
                <a:latin typeface="Bookman Old Style" pitchFamily="18" charset="0"/>
                <a:ea typeface="Times New Roman" pitchFamily="18" charset="0"/>
                <a:cs typeface="Times New Roman" pitchFamily="18" charset="0"/>
              </a:rPr>
              <a:t>Гелены</a:t>
            </a:r>
            <a:r>
              <a:rPr kumimoji="0" lang="ru-RU" sz="1600" b="1" i="0" u="none" strike="noStrike" cap="none" normalizeH="0" baseline="0" dirty="0" smtClean="0">
                <a:ln>
                  <a:noFill/>
                </a:ln>
                <a:solidFill>
                  <a:srgbClr val="A50021"/>
                </a:solidFill>
                <a:effectLst/>
                <a:latin typeface="Bookman Old Style" pitchFamily="18" charset="0"/>
                <a:ea typeface="Times New Roman" pitchFamily="18" charset="0"/>
                <a:cs typeface="Times New Roman" pitchFamily="18" charset="0"/>
              </a:rPr>
              <a:t> </a:t>
            </a:r>
            <a:br>
              <a:rPr kumimoji="0" lang="ru-RU" sz="1600" b="1" i="0" u="none" strike="noStrike" cap="none" normalizeH="0" baseline="0" dirty="0" smtClean="0">
                <a:ln>
                  <a:noFill/>
                </a:ln>
                <a:solidFill>
                  <a:srgbClr val="A50021"/>
                </a:solidFill>
                <a:effectLst/>
                <a:latin typeface="Bookman Old Style"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A50021"/>
                </a:solidFill>
                <a:effectLst/>
                <a:latin typeface="Bookman Old Style" pitchFamily="18" charset="0"/>
                <a:ea typeface="Times New Roman" pitchFamily="18" charset="0"/>
                <a:cs typeface="Times New Roman" pitchFamily="18" charset="0"/>
              </a:rPr>
              <a:t>"ВАРШАВСКАЯ МЕЛОДИЯ"</a:t>
            </a:r>
            <a:r>
              <a:rPr lang="ru-RU" sz="1600" b="1" dirty="0" smtClean="0">
                <a:solidFill>
                  <a:srgbClr val="A50021"/>
                </a:solidFill>
                <a:latin typeface="Bookman Old Style" pitchFamily="18" charset="0"/>
              </a:rPr>
              <a:t>                                                                                                           Режиссер-постановщик – Сергей </a:t>
            </a:r>
            <a:r>
              <a:rPr lang="ru-RU" sz="1600" b="1" dirty="0" err="1" smtClean="0">
                <a:solidFill>
                  <a:srgbClr val="A50021"/>
                </a:solidFill>
                <a:latin typeface="Bookman Old Style" pitchFamily="18" charset="0"/>
              </a:rPr>
              <a:t>Щипицин</a:t>
            </a:r>
            <a:r>
              <a:rPr lang="ru-RU" sz="1600" b="1" dirty="0" smtClean="0">
                <a:solidFill>
                  <a:srgbClr val="A50021"/>
                </a:solidFill>
                <a:latin typeface="Bookman Old Style" pitchFamily="18" charset="0"/>
              </a:rPr>
              <a:t> </a:t>
            </a:r>
            <a:r>
              <a:rPr kumimoji="0" lang="ru-RU" sz="1600" b="1" i="0" u="none" strike="noStrike" cap="none" normalizeH="0" baseline="0" dirty="0" smtClean="0">
                <a:ln>
                  <a:noFill/>
                </a:ln>
                <a:solidFill>
                  <a:srgbClr val="A50021"/>
                </a:solidFill>
                <a:effectLst/>
                <a:latin typeface="Bookman Old Style" pitchFamily="18" charset="0"/>
                <a:ea typeface="Times New Roman" pitchFamily="18" charset="0"/>
                <a:cs typeface="Times New Roman" pitchFamily="18" charset="0"/>
              </a:rPr>
              <a:t/>
            </a:r>
            <a:br>
              <a:rPr kumimoji="0" lang="ru-RU" sz="1600" b="1" i="0" u="none" strike="noStrike" cap="none" normalizeH="0" baseline="0" dirty="0" smtClean="0">
                <a:ln>
                  <a:noFill/>
                </a:ln>
                <a:solidFill>
                  <a:srgbClr val="A50021"/>
                </a:solidFill>
                <a:effectLst/>
                <a:latin typeface="Bookman Old Style"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A50021"/>
                </a:solidFill>
                <a:effectLst/>
                <a:latin typeface="Bookman Old Style" pitchFamily="18" charset="0"/>
                <a:ea typeface="Times New Roman" pitchFamily="18" charset="0"/>
                <a:cs typeface="Times New Roman" pitchFamily="18" charset="0"/>
              </a:rPr>
              <a:t>Тамбовский государственный ордена «Знак Почета» драматический театр, г. Тамбов</a:t>
            </a:r>
            <a:endParaRPr kumimoji="0" lang="ru-RU" sz="1600" b="1" i="0" u="none" strike="noStrike" cap="none" normalizeH="0" baseline="0" dirty="0" smtClean="0">
              <a:ln>
                <a:noFill/>
              </a:ln>
              <a:solidFill>
                <a:srgbClr val="A50021"/>
              </a:solidFill>
              <a:effectLst/>
              <a:latin typeface="Bookman Old Style" pitchFamily="18" charset="0"/>
              <a:cs typeface="Arial" pitchFamily="34" charset="0"/>
            </a:endParaRPr>
          </a:p>
        </p:txBody>
      </p:sp>
      <p:pic>
        <p:nvPicPr>
          <p:cNvPr id="6" name="Рисунок 5" descr="https://pp.userapi.com/c851436/v851436143/101a97/ngQbKAaA9os.jpg"/>
          <p:cNvPicPr/>
          <p:nvPr/>
        </p:nvPicPr>
        <p:blipFill>
          <a:blip r:embed="rId4" cstate="print"/>
          <a:srcRect/>
          <a:stretch>
            <a:fillRect/>
          </a:stretch>
        </p:blipFill>
        <p:spPr bwMode="auto">
          <a:xfrm>
            <a:off x="285720" y="4499751"/>
            <a:ext cx="3429024" cy="2358249"/>
          </a:xfrm>
          <a:prstGeom prst="rect">
            <a:avLst/>
          </a:prstGeom>
          <a:noFill/>
          <a:ln w="9525">
            <a:noFill/>
            <a:miter lim="800000"/>
            <a:headEnd/>
            <a:tailEnd/>
          </a:ln>
          <a:effectLst>
            <a:softEdge rad="63500"/>
          </a:effectLst>
        </p:spPr>
      </p:pic>
      <p:pic>
        <p:nvPicPr>
          <p:cNvPr id="7" name="Рисунок 6" descr="https://pp.userapi.com/c854220/v854220957/27189/cpOfiXevKj4.jpg"/>
          <p:cNvPicPr/>
          <p:nvPr/>
        </p:nvPicPr>
        <p:blipFill>
          <a:blip r:embed="rId5" cstate="print"/>
          <a:srcRect/>
          <a:stretch>
            <a:fillRect/>
          </a:stretch>
        </p:blipFill>
        <p:spPr bwMode="auto">
          <a:xfrm>
            <a:off x="5214942" y="4402555"/>
            <a:ext cx="3611451" cy="2455445"/>
          </a:xfrm>
          <a:prstGeom prst="rect">
            <a:avLst/>
          </a:prstGeom>
          <a:noFill/>
          <a:ln w="9525">
            <a:noFill/>
            <a:miter lim="800000"/>
            <a:headEnd/>
            <a:tailEnd/>
          </a:ln>
          <a:effectLst>
            <a:softEdge rad="63500"/>
          </a:effectLst>
        </p:spPr>
      </p:pic>
    </p:spTree>
  </p:cSld>
  <p:clrMapOvr>
    <a:masterClrMapping/>
  </p:clrMapOvr>
  <p:transition advClick="0" advTm="13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Users\91\Desktop\ISS_4109_00668.jpg"/>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1745" name="Rectangle 1"/>
          <p:cNvSpPr>
            <a:spLocks noChangeArrowheads="1"/>
          </p:cNvSpPr>
          <p:nvPr/>
        </p:nvSpPr>
        <p:spPr bwMode="auto">
          <a:xfrm>
            <a:off x="0" y="285728"/>
            <a:ext cx="9144000" cy="187743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Лауреаты I Межрегионального театрального фестиваля </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 "КРЫЛЬЯ ПОБЕДЫ"</a:t>
            </a:r>
            <a:r>
              <a:rPr kumimoji="0" lang="ru-RU" sz="14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
            </a:r>
            <a:br>
              <a:rPr kumimoji="0" lang="ru-RU" sz="14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Специальный приз Орловского Областного совета депутатов                                                                                  "ГОРЯЧИЙ СНЕГ                                                                                                                           Режиссер </a:t>
            </a:r>
            <a:r>
              <a:rPr kumimoji="0" lang="ru-RU" sz="1600" b="1" i="0" u="none" strike="noStrike" cap="none" normalizeH="0" baseline="0" dirty="0" smtClean="0">
                <a:ln>
                  <a:noFill/>
                </a:ln>
                <a:solidFill>
                  <a:srgbClr val="990000"/>
                </a:solidFill>
                <a:effectLst/>
                <a:latin typeface="Calibri"/>
                <a:ea typeface="Times New Roman" pitchFamily="18" charset="0"/>
                <a:cs typeface="Times New Roman" pitchFamily="18" charset="0"/>
              </a:rPr>
              <a:t>–</a:t>
            </a: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 Борис </a:t>
            </a:r>
            <a:r>
              <a:rPr kumimoji="0" lang="ru-RU" sz="1600" b="1" i="0" u="none" strike="noStrike" cap="none" normalizeH="0" baseline="0" dirty="0" err="1" smtClean="0">
                <a:ln>
                  <a:noFill/>
                </a:ln>
                <a:solidFill>
                  <a:srgbClr val="990000"/>
                </a:solidFill>
                <a:effectLst/>
                <a:latin typeface="Bookman Old Style" pitchFamily="18" charset="0"/>
                <a:ea typeface="Times New Roman" pitchFamily="18" charset="0"/>
                <a:cs typeface="Times New Roman" pitchFamily="18" charset="0"/>
              </a:rPr>
              <a:t>Голодницкий</a:t>
            </a: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
            </a:r>
            <a:b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Камерный драматический театр под руководством Б. </a:t>
            </a:r>
            <a:r>
              <a:rPr kumimoji="0" lang="ru-RU" sz="1600" b="1" i="0" u="none" strike="noStrike" cap="none" normalizeH="0" baseline="0" dirty="0" err="1" smtClean="0">
                <a:ln>
                  <a:noFill/>
                </a:ln>
                <a:solidFill>
                  <a:srgbClr val="990000"/>
                </a:solidFill>
                <a:effectLst/>
                <a:latin typeface="Bookman Old Style" pitchFamily="18" charset="0"/>
                <a:ea typeface="Times New Roman" pitchFamily="18" charset="0"/>
                <a:cs typeface="Times New Roman" pitchFamily="18" charset="0"/>
              </a:rPr>
              <a:t>Голодницкого</a:t>
            </a: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 г. Кострома</a:t>
            </a:r>
            <a:endParaRPr kumimoji="0" lang="ru-RU" sz="1600" b="0" i="0" u="none" strike="noStrike" cap="none" normalizeH="0" baseline="0" dirty="0" smtClean="0">
              <a:ln>
                <a:noFill/>
              </a:ln>
              <a:solidFill>
                <a:srgbClr val="990000"/>
              </a:solidFill>
              <a:effectLst/>
              <a:latin typeface="Arial" pitchFamily="34" charset="0"/>
              <a:cs typeface="Arial" pitchFamily="34" charset="0"/>
            </a:endParaRPr>
          </a:p>
        </p:txBody>
      </p:sp>
      <p:pic>
        <p:nvPicPr>
          <p:cNvPr id="4" name="Рисунок 3" descr="https://pp.userapi.com/c855624/v855624737/2e5d7/Y5CXGBQTUOA.jpg"/>
          <p:cNvPicPr/>
          <p:nvPr/>
        </p:nvPicPr>
        <p:blipFill>
          <a:blip r:embed="rId3" cstate="print"/>
          <a:srcRect/>
          <a:stretch>
            <a:fillRect/>
          </a:stretch>
        </p:blipFill>
        <p:spPr bwMode="auto">
          <a:xfrm>
            <a:off x="2928926" y="2143116"/>
            <a:ext cx="3429024" cy="2286016"/>
          </a:xfrm>
          <a:prstGeom prst="rect">
            <a:avLst/>
          </a:prstGeom>
          <a:noFill/>
          <a:ln w="9525">
            <a:noFill/>
            <a:miter lim="800000"/>
            <a:headEnd/>
            <a:tailEnd/>
          </a:ln>
          <a:effectLst>
            <a:softEdge rad="63500"/>
          </a:effectLst>
        </p:spPr>
      </p:pic>
      <p:pic>
        <p:nvPicPr>
          <p:cNvPr id="5" name="Рисунок 4" descr="https://pp.userapi.com/c850616/v850616957/106974/g9I4B3MAhnc.jpg"/>
          <p:cNvPicPr/>
          <p:nvPr/>
        </p:nvPicPr>
        <p:blipFill>
          <a:blip r:embed="rId4" cstate="print"/>
          <a:srcRect/>
          <a:stretch>
            <a:fillRect/>
          </a:stretch>
        </p:blipFill>
        <p:spPr bwMode="auto">
          <a:xfrm>
            <a:off x="142844" y="4429132"/>
            <a:ext cx="3500462" cy="2349997"/>
          </a:xfrm>
          <a:prstGeom prst="rect">
            <a:avLst/>
          </a:prstGeom>
          <a:noFill/>
          <a:ln w="9525">
            <a:noFill/>
            <a:miter lim="800000"/>
            <a:headEnd/>
            <a:tailEnd/>
          </a:ln>
          <a:effectLst>
            <a:softEdge rad="63500"/>
          </a:effectLst>
        </p:spPr>
      </p:pic>
      <p:pic>
        <p:nvPicPr>
          <p:cNvPr id="6" name="Рисунок 5" descr="https://pp.userapi.com/c851532/v851532760/fa978/wdADPpTXr_w.jpg"/>
          <p:cNvPicPr/>
          <p:nvPr/>
        </p:nvPicPr>
        <p:blipFill>
          <a:blip r:embed="rId5" cstate="print"/>
          <a:srcRect/>
          <a:stretch>
            <a:fillRect/>
          </a:stretch>
        </p:blipFill>
        <p:spPr bwMode="auto">
          <a:xfrm>
            <a:off x="5500694" y="4429132"/>
            <a:ext cx="3447386" cy="2349997"/>
          </a:xfrm>
          <a:prstGeom prst="rect">
            <a:avLst/>
          </a:prstGeom>
          <a:noFill/>
          <a:ln w="9525">
            <a:noFill/>
            <a:miter lim="800000"/>
            <a:headEnd/>
            <a:tailEnd/>
          </a:ln>
          <a:effectLst>
            <a:softEdge rad="63500"/>
          </a:effectLst>
        </p:spPr>
      </p:pic>
    </p:spTree>
  </p:cSld>
  <p:clrMapOvr>
    <a:masterClrMapping/>
  </p:clrMapOvr>
  <p:transition advClick="0" advTm="13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Users\91\Desktop\ISS_4109_00668.jpg"/>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0722"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4" name="Рисунок 3" descr="https://pp.userapi.com/c845323/v845323575/1f96db/luM5ozrilhs.jpg"/>
          <p:cNvPicPr>
            <a:picLocks noChangeAspect="1"/>
          </p:cNvPicPr>
          <p:nvPr/>
        </p:nvPicPr>
        <p:blipFill>
          <a:blip r:embed="rId3" cstate="print"/>
          <a:srcRect/>
          <a:stretch>
            <a:fillRect/>
          </a:stretch>
        </p:blipFill>
        <p:spPr bwMode="auto">
          <a:xfrm>
            <a:off x="2786050" y="2357430"/>
            <a:ext cx="3103673" cy="2071702"/>
          </a:xfrm>
          <a:prstGeom prst="rect">
            <a:avLst/>
          </a:prstGeom>
          <a:noFill/>
          <a:ln w="9525">
            <a:noFill/>
            <a:miter lim="800000"/>
            <a:headEnd/>
            <a:tailEnd/>
          </a:ln>
          <a:effectLst>
            <a:softEdge rad="63500"/>
          </a:effectLst>
        </p:spPr>
      </p:pic>
      <p:sp>
        <p:nvSpPr>
          <p:cNvPr id="30723" name="Rectangle 3"/>
          <p:cNvSpPr>
            <a:spLocks noChangeArrowheads="1"/>
          </p:cNvSpPr>
          <p:nvPr/>
        </p:nvSpPr>
        <p:spPr bwMode="auto">
          <a:xfrm>
            <a:off x="928662" y="285728"/>
            <a:ext cx="7429552" cy="21236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kumimoji="0" lang="ru-RU"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Лауреаты I Межрегионального театрального фестиваля "КРЫЛЬЯ ПОБЕДЫ</a:t>
            </a:r>
            <a:r>
              <a:rPr kumimoji="0" lang="ru-RU" sz="12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a:t>
            </a:r>
            <a:br>
              <a:rPr kumimoji="0" lang="ru-RU" sz="12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Лучшая женская роль второго плана</a:t>
            </a:r>
            <a:b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Татьяна РОГАЧЕВА за роли: Мама Гриши, солдатка</a:t>
            </a:r>
            <a:r>
              <a:rPr kumimoji="0" lang="ru-RU" sz="1600" b="1" i="0" u="none" strike="noStrike" cap="none" normalizeH="0" baseline="0" dirty="0" smtClean="0">
                <a:ln>
                  <a:noFill/>
                </a:ln>
                <a:solidFill>
                  <a:srgbClr val="990000"/>
                </a:solidFill>
                <a:effectLst/>
                <a:latin typeface="Calibri"/>
                <a:ea typeface="Times New Roman" pitchFamily="18" charset="0"/>
                <a:cs typeface="Times New Roman" pitchFamily="18" charset="0"/>
              </a:rPr>
              <a:t> </a:t>
            </a: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
            </a:r>
            <a:b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спектакль</a:t>
            </a:r>
            <a:r>
              <a:rPr kumimoji="0" lang="ru-RU" sz="1600" b="1" i="0" u="none" strike="noStrike" cap="none" normalizeH="0" baseline="0" dirty="0" smtClean="0">
                <a:ln>
                  <a:noFill/>
                </a:ln>
                <a:solidFill>
                  <a:srgbClr val="990000"/>
                </a:solidFill>
                <a:effectLst/>
                <a:latin typeface="Calibri"/>
                <a:ea typeface="Times New Roman" pitchFamily="18" charset="0"/>
                <a:cs typeface="Times New Roman" pitchFamily="18" charset="0"/>
              </a:rPr>
              <a:t> </a:t>
            </a: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
            </a:r>
            <a:b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"ЧЕМ ДАЛЬШЕ МЫ УХОДИМ ОТ </a:t>
            </a:r>
            <a:r>
              <a:rPr lang="ru-RU" sz="1600" b="1" dirty="0" smtClean="0">
                <a:solidFill>
                  <a:srgbClr val="990000"/>
                </a:solidFill>
                <a:latin typeface="Bookman Old Style" pitchFamily="18" charset="0"/>
                <a:ea typeface="Times New Roman" pitchFamily="18" charset="0"/>
                <a:cs typeface="Times New Roman" pitchFamily="18" charset="0"/>
              </a:rPr>
              <a:t>ВОЙНЫ«</a:t>
            </a:r>
          </a:p>
          <a:p>
            <a:pPr lvl="0" algn="ctr" fontAlgn="base">
              <a:spcBef>
                <a:spcPct val="0"/>
              </a:spcBef>
              <a:spcAft>
                <a:spcPct val="0"/>
              </a:spcAft>
            </a:pPr>
            <a:r>
              <a:rPr lang="ru-RU" sz="1600" b="1" dirty="0" smtClean="0">
                <a:solidFill>
                  <a:srgbClr val="990000"/>
                </a:solidFill>
                <a:latin typeface="Bookman Old Style" pitchFamily="18" charset="0"/>
                <a:ea typeface="Times New Roman" pitchFamily="18" charset="0"/>
                <a:cs typeface="Times New Roman" pitchFamily="18" charset="0"/>
              </a:rPr>
              <a:t>Режиссер - Сергей Холкин</a:t>
            </a: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
            </a:r>
            <a:b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Драматический театр, г. Мичуринск</a:t>
            </a:r>
            <a:endParaRPr kumimoji="0" lang="ru-RU" sz="1600" b="0" i="0" u="none" strike="noStrike" cap="none" normalizeH="0" baseline="0" dirty="0" smtClean="0">
              <a:ln>
                <a:noFill/>
              </a:ln>
              <a:solidFill>
                <a:srgbClr val="990000"/>
              </a:solidFill>
              <a:effectLst/>
              <a:latin typeface="Arial" pitchFamily="34" charset="0"/>
              <a:cs typeface="Arial" pitchFamily="34" charset="0"/>
            </a:endParaRPr>
          </a:p>
        </p:txBody>
      </p:sp>
      <p:pic>
        <p:nvPicPr>
          <p:cNvPr id="6" name="Рисунок 5" descr="https://pp.userapi.com/c845323/v845323575/1f97dc/km9U8rZGwTo.jpg"/>
          <p:cNvPicPr/>
          <p:nvPr/>
        </p:nvPicPr>
        <p:blipFill>
          <a:blip r:embed="rId4" cstate="print"/>
          <a:srcRect/>
          <a:stretch>
            <a:fillRect/>
          </a:stretch>
        </p:blipFill>
        <p:spPr bwMode="auto">
          <a:xfrm>
            <a:off x="142844" y="4500570"/>
            <a:ext cx="3357586" cy="2214165"/>
          </a:xfrm>
          <a:prstGeom prst="rect">
            <a:avLst/>
          </a:prstGeom>
          <a:noFill/>
          <a:ln w="9525">
            <a:noFill/>
            <a:miter lim="800000"/>
            <a:headEnd/>
            <a:tailEnd/>
          </a:ln>
          <a:effectLst>
            <a:softEdge rad="63500"/>
          </a:effectLst>
        </p:spPr>
      </p:pic>
      <p:pic>
        <p:nvPicPr>
          <p:cNvPr id="7" name="Рисунок 6" descr="https://pp.userapi.com/c845323/v845323575/1f9738/9TPXy86-scE.jpg"/>
          <p:cNvPicPr/>
          <p:nvPr/>
        </p:nvPicPr>
        <p:blipFill>
          <a:blip r:embed="rId5" cstate="print"/>
          <a:srcRect/>
          <a:stretch>
            <a:fillRect/>
          </a:stretch>
        </p:blipFill>
        <p:spPr bwMode="auto">
          <a:xfrm>
            <a:off x="5500694" y="4500570"/>
            <a:ext cx="3435112" cy="2214165"/>
          </a:xfrm>
          <a:prstGeom prst="rect">
            <a:avLst/>
          </a:prstGeom>
          <a:noFill/>
          <a:ln w="9525">
            <a:noFill/>
            <a:miter lim="800000"/>
            <a:headEnd/>
            <a:tailEnd/>
          </a:ln>
          <a:effectLst>
            <a:softEdge rad="63500"/>
          </a:effectLst>
        </p:spPr>
      </p:pic>
    </p:spTree>
  </p:cSld>
  <p:clrMapOvr>
    <a:masterClrMapping/>
  </p:clrMapOvr>
  <p:transition advClick="0" advTm="13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Users\91\Desktop\ISS_4109_00668.jpg"/>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6865" name="Rectangle 1"/>
          <p:cNvSpPr>
            <a:spLocks noChangeArrowheads="1"/>
          </p:cNvSpPr>
          <p:nvPr/>
        </p:nvSpPr>
        <p:spPr bwMode="auto">
          <a:xfrm>
            <a:off x="0" y="214290"/>
            <a:ext cx="9144000" cy="21236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Лауреаты I Межрегионального театрального фестиваля  </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"КРЫЛЬЯ ПОБЕДЫ"</a:t>
            </a:r>
            <a:endParaRPr kumimoji="0" lang="ru-RU" b="0" i="0" u="none" strike="noStrike" cap="none" normalizeH="0" baseline="0" dirty="0" smtClean="0">
              <a:ln>
                <a:noFill/>
              </a:ln>
              <a:solidFill>
                <a:srgbClr val="990000"/>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Arial" pitchFamily="34" charset="0"/>
              </a:rPr>
              <a:t>Лучший актерский ансамбль</a:t>
            </a: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
            </a:r>
            <a:b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Специальный приз Орловского отделения Союза театральных деятелей</a:t>
            </a:r>
            <a:b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Актер Алексей ЧУБАКОВ</a:t>
            </a:r>
            <a:r>
              <a:rPr kumimoji="0" lang="ru-RU" sz="1600" b="1" i="0" u="none" strike="noStrike" cap="none" normalizeH="0" baseline="0" dirty="0" smtClean="0">
                <a:ln>
                  <a:noFill/>
                </a:ln>
                <a:solidFill>
                  <a:srgbClr val="990000"/>
                </a:solidFill>
                <a:effectLst/>
                <a:latin typeface="Calibri"/>
                <a:ea typeface="Times New Roman" pitchFamily="18" charset="0"/>
                <a:cs typeface="Times New Roman" pitchFamily="18" charset="0"/>
              </a:rPr>
              <a:t> </a:t>
            </a: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 </a:t>
            </a:r>
            <a:b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"А ЗОРИ ЗДЕСЬ ТИХИЕ</a:t>
            </a:r>
            <a:r>
              <a:rPr kumimoji="0" lang="ru-RU" sz="1600" b="1" i="0" u="none" strike="noStrike" cap="none" normalizeH="0" baseline="0" dirty="0" smtClean="0">
                <a:ln>
                  <a:noFill/>
                </a:ln>
                <a:solidFill>
                  <a:srgbClr val="990000"/>
                </a:solidFill>
                <a:effectLst/>
                <a:latin typeface="Calibri"/>
                <a:ea typeface="Times New Roman" pitchFamily="18" charset="0"/>
                <a:cs typeface="Times New Roman" pitchFamily="18" charset="0"/>
              </a:rPr>
              <a:t>…»</a:t>
            </a: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 </a:t>
            </a:r>
            <a:b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b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Режиссёр - Светлана </a:t>
            </a:r>
            <a:r>
              <a:rPr kumimoji="0" lang="ru-RU" sz="1600" b="1" i="0" u="none" strike="noStrike" cap="none" normalizeH="0" baseline="0" dirty="0" err="1" smtClean="0">
                <a:ln>
                  <a:noFill/>
                </a:ln>
                <a:solidFill>
                  <a:srgbClr val="990000"/>
                </a:solidFill>
                <a:effectLst/>
                <a:latin typeface="Bookman Old Style" pitchFamily="18" charset="0"/>
                <a:ea typeface="Times New Roman" pitchFamily="18" charset="0"/>
                <a:cs typeface="Times New Roman" pitchFamily="18" charset="0"/>
              </a:rPr>
              <a:t>Науменко</a:t>
            </a: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  </a:t>
            </a:r>
            <a:endParaRPr kumimoji="0" lang="ru-RU" sz="1600" b="0" i="0" u="none" strike="noStrike" cap="none" normalizeH="0" baseline="0" dirty="0" smtClean="0">
              <a:ln>
                <a:noFill/>
              </a:ln>
              <a:solidFill>
                <a:srgbClr val="990000"/>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Брянский областной театр юного зрителя, г.Брянск</a:t>
            </a:r>
            <a:r>
              <a:rPr kumimoji="0" lang="ru-RU" sz="1600" b="1" i="0" u="none" strike="noStrike" cap="none" normalizeH="0" baseline="0" dirty="0" smtClean="0">
                <a:ln>
                  <a:noFill/>
                </a:ln>
                <a:solidFill>
                  <a:srgbClr val="990000"/>
                </a:solidFill>
                <a:effectLst/>
                <a:latin typeface="Calibri"/>
                <a:ea typeface="Times New Roman" pitchFamily="18" charset="0"/>
                <a:cs typeface="Times New Roman" pitchFamily="18" charset="0"/>
              </a:rPr>
              <a:t> </a:t>
            </a:r>
            <a:endParaRPr kumimoji="0" lang="ru-RU" sz="1600" b="0" i="0" u="none" strike="noStrike" cap="none" normalizeH="0" baseline="0" dirty="0" smtClean="0">
              <a:ln>
                <a:noFill/>
              </a:ln>
              <a:solidFill>
                <a:srgbClr val="990000"/>
              </a:solidFill>
              <a:effectLst/>
              <a:latin typeface="Arial" pitchFamily="34" charset="0"/>
              <a:cs typeface="Arial" pitchFamily="34" charset="0"/>
            </a:endParaRPr>
          </a:p>
        </p:txBody>
      </p:sp>
      <p:pic>
        <p:nvPicPr>
          <p:cNvPr id="4" name="Рисунок 3" descr="https://pp.userapi.com/c845124/v845124802/1f4330/DD47KpE9tsg.jpg"/>
          <p:cNvPicPr/>
          <p:nvPr/>
        </p:nvPicPr>
        <p:blipFill>
          <a:blip r:embed="rId3" cstate="print"/>
          <a:srcRect/>
          <a:stretch>
            <a:fillRect/>
          </a:stretch>
        </p:blipFill>
        <p:spPr bwMode="auto">
          <a:xfrm>
            <a:off x="214282" y="4664362"/>
            <a:ext cx="3571900" cy="2193638"/>
          </a:xfrm>
          <a:prstGeom prst="rect">
            <a:avLst/>
          </a:prstGeom>
          <a:noFill/>
          <a:ln w="9525">
            <a:noFill/>
            <a:miter lim="800000"/>
            <a:headEnd/>
            <a:tailEnd/>
          </a:ln>
          <a:effectLst>
            <a:softEdge rad="63500"/>
          </a:effectLst>
        </p:spPr>
      </p:pic>
      <p:pic>
        <p:nvPicPr>
          <p:cNvPr id="5" name="Рисунок 4" descr="https://pp.userapi.com/c845124/v845124802/1f43a9/bG717sfcjIo.jpg"/>
          <p:cNvPicPr/>
          <p:nvPr/>
        </p:nvPicPr>
        <p:blipFill>
          <a:blip r:embed="rId4" cstate="print"/>
          <a:srcRect/>
          <a:stretch>
            <a:fillRect/>
          </a:stretch>
        </p:blipFill>
        <p:spPr bwMode="auto">
          <a:xfrm>
            <a:off x="5143504" y="4571984"/>
            <a:ext cx="3857652" cy="2286016"/>
          </a:xfrm>
          <a:prstGeom prst="rect">
            <a:avLst/>
          </a:prstGeom>
          <a:noFill/>
          <a:ln w="9525">
            <a:noFill/>
            <a:miter lim="800000"/>
            <a:headEnd/>
            <a:tailEnd/>
          </a:ln>
          <a:effectLst>
            <a:softEdge rad="63500"/>
          </a:effectLst>
        </p:spPr>
      </p:pic>
      <p:pic>
        <p:nvPicPr>
          <p:cNvPr id="6" name="Рисунок 5" descr="https://pp.userapi.com/c845124/v845124802/1f4405/ELWX1nav0is.jpg"/>
          <p:cNvPicPr/>
          <p:nvPr/>
        </p:nvPicPr>
        <p:blipFill>
          <a:blip r:embed="rId5" cstate="print"/>
          <a:srcRect/>
          <a:stretch>
            <a:fillRect/>
          </a:stretch>
        </p:blipFill>
        <p:spPr bwMode="auto">
          <a:xfrm>
            <a:off x="2857488" y="2428868"/>
            <a:ext cx="3643338" cy="2428892"/>
          </a:xfrm>
          <a:prstGeom prst="rect">
            <a:avLst/>
          </a:prstGeom>
          <a:noFill/>
          <a:ln w="9525">
            <a:noFill/>
            <a:miter lim="800000"/>
            <a:headEnd/>
            <a:tailEnd/>
          </a:ln>
          <a:effectLst>
            <a:softEdge rad="63500"/>
          </a:effectLst>
        </p:spPr>
      </p:pic>
    </p:spTree>
  </p:cSld>
  <p:clrMapOvr>
    <a:masterClrMapping/>
  </p:clrMapOvr>
  <p:transition advClick="0" advTm="13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91\Downloads\крылья победы_фон.jpg"/>
          <p:cNvPicPr>
            <a:picLocks noChangeAspect="1" noChangeArrowheads="1"/>
          </p:cNvPicPr>
          <p:nvPr/>
        </p:nvPicPr>
        <p:blipFill>
          <a:blip r:embed="rId2" cstate="print"/>
          <a:srcRect/>
          <a:stretch>
            <a:fillRect/>
          </a:stretch>
        </p:blipFill>
        <p:spPr bwMode="auto">
          <a:xfrm>
            <a:off x="0" y="1"/>
            <a:ext cx="9144000" cy="6858000"/>
          </a:xfrm>
          <a:prstGeom prst="rect">
            <a:avLst/>
          </a:prstGeom>
          <a:noFill/>
        </p:spPr>
      </p:pic>
      <p:sp>
        <p:nvSpPr>
          <p:cNvPr id="3" name="TextBox 2"/>
          <p:cNvSpPr txBox="1"/>
          <p:nvPr/>
        </p:nvSpPr>
        <p:spPr>
          <a:xfrm>
            <a:off x="1285852" y="214290"/>
            <a:ext cx="6572296" cy="2308324"/>
          </a:xfrm>
          <a:prstGeom prst="rect">
            <a:avLst/>
          </a:prstGeom>
          <a:noFill/>
        </p:spPr>
        <p:txBody>
          <a:bodyPr wrap="square" rtlCol="0">
            <a:spAutoFit/>
          </a:bodyPr>
          <a:lstStyle/>
          <a:p>
            <a:pPr algn="ctr"/>
            <a:r>
              <a:rPr lang="ru-RU" b="1" dirty="0" smtClean="0">
                <a:solidFill>
                  <a:srgbClr val="990000"/>
                </a:solidFill>
                <a:latin typeface="Bookman Old Style" pitchFamily="18" charset="0"/>
              </a:rPr>
              <a:t>Специальный гость фестиваля</a:t>
            </a:r>
          </a:p>
          <a:p>
            <a:pPr algn="ctr"/>
            <a:r>
              <a:rPr lang="ru-RU" b="1" dirty="0" smtClean="0">
                <a:solidFill>
                  <a:srgbClr val="990000"/>
                </a:solidFill>
                <a:latin typeface="Bookman Old Style" pitchFamily="18" charset="0"/>
              </a:rPr>
              <a:t> Спектакль  по пьесе Алексея Арбузова </a:t>
            </a:r>
          </a:p>
          <a:p>
            <a:pPr algn="ctr"/>
            <a:r>
              <a:rPr lang="ru-RU" b="1" dirty="0" smtClean="0">
                <a:solidFill>
                  <a:srgbClr val="990000"/>
                </a:solidFill>
                <a:latin typeface="Bookman Old Style" pitchFamily="18" charset="0"/>
              </a:rPr>
              <a:t>"Мой бедный Марат»,</a:t>
            </a:r>
            <a:r>
              <a:rPr lang="en-US" b="1" dirty="0" smtClean="0">
                <a:solidFill>
                  <a:srgbClr val="990000"/>
                </a:solidFill>
                <a:latin typeface="Bookman Old Style" pitchFamily="18" charset="0"/>
              </a:rPr>
              <a:t>                                                                    </a:t>
            </a:r>
            <a:r>
              <a:rPr lang="ru-RU" b="1" dirty="0" smtClean="0">
                <a:solidFill>
                  <a:srgbClr val="990000"/>
                </a:solidFill>
                <a:latin typeface="Bookman Old Style" pitchFamily="18" charset="0"/>
              </a:rPr>
              <a:t> Автор и режиссер спектакля  Вера Анненкова,</a:t>
            </a:r>
            <a:r>
              <a:rPr lang="en-US" b="1" dirty="0" smtClean="0">
                <a:solidFill>
                  <a:srgbClr val="990000"/>
                </a:solidFill>
                <a:latin typeface="Bookman Old Style" pitchFamily="18" charset="0"/>
              </a:rPr>
              <a:t>                                          </a:t>
            </a:r>
            <a:r>
              <a:rPr lang="ru-RU" b="1" dirty="0" smtClean="0">
                <a:solidFill>
                  <a:srgbClr val="990000"/>
                </a:solidFill>
                <a:latin typeface="Bookman Old Style" pitchFamily="18" charset="0"/>
              </a:rPr>
              <a:t> </a:t>
            </a:r>
            <a:r>
              <a:rPr lang="en-US" b="1" dirty="0" err="1" smtClean="0">
                <a:solidFill>
                  <a:srgbClr val="990000"/>
                </a:solidFill>
                <a:latin typeface="Bookman Old Style" pitchFamily="18" charset="0"/>
              </a:rPr>
              <a:t>AMMAProduction</a:t>
            </a:r>
            <a:r>
              <a:rPr lang="ru-RU" b="1" dirty="0" smtClean="0">
                <a:solidFill>
                  <a:srgbClr val="990000"/>
                </a:solidFill>
                <a:latin typeface="Bookman Old Style" pitchFamily="18" charset="0"/>
              </a:rPr>
              <a:t>, г. Москва</a:t>
            </a:r>
          </a:p>
          <a:p>
            <a:endParaRPr lang="ru-RU" b="1" dirty="0" smtClean="0"/>
          </a:p>
          <a:p>
            <a:endParaRPr lang="ru-RU" dirty="0" smtClean="0"/>
          </a:p>
          <a:p>
            <a:endParaRPr lang="ru-RU" dirty="0"/>
          </a:p>
        </p:txBody>
      </p:sp>
      <p:pic>
        <p:nvPicPr>
          <p:cNvPr id="48130" name="Picture 2" descr="https://sun9-56.userapi.com/c855620/v855620339/2e3a5/Jj6lymxEspw.jpg"/>
          <p:cNvPicPr>
            <a:picLocks noChangeAspect="1" noChangeArrowheads="1"/>
          </p:cNvPicPr>
          <p:nvPr/>
        </p:nvPicPr>
        <p:blipFill>
          <a:blip r:embed="rId3" cstate="print"/>
          <a:srcRect/>
          <a:stretch>
            <a:fillRect/>
          </a:stretch>
        </p:blipFill>
        <p:spPr bwMode="auto">
          <a:xfrm>
            <a:off x="500034" y="1785926"/>
            <a:ext cx="3000396" cy="2000264"/>
          </a:xfrm>
          <a:prstGeom prst="rect">
            <a:avLst/>
          </a:prstGeom>
          <a:noFill/>
        </p:spPr>
      </p:pic>
      <p:pic>
        <p:nvPicPr>
          <p:cNvPr id="48132" name="Picture 4" descr="https://sun9-25.userapi.com/c855620/v855620339/2e44d/L9ejh1EZyrA.jpg"/>
          <p:cNvPicPr>
            <a:picLocks noChangeAspect="1" noChangeArrowheads="1"/>
          </p:cNvPicPr>
          <p:nvPr/>
        </p:nvPicPr>
        <p:blipFill>
          <a:blip r:embed="rId4" cstate="print"/>
          <a:srcRect/>
          <a:stretch>
            <a:fillRect/>
          </a:stretch>
        </p:blipFill>
        <p:spPr bwMode="auto">
          <a:xfrm>
            <a:off x="5643570" y="1785926"/>
            <a:ext cx="3021753" cy="2014502"/>
          </a:xfrm>
          <a:prstGeom prst="rect">
            <a:avLst/>
          </a:prstGeom>
          <a:noFill/>
        </p:spPr>
      </p:pic>
      <p:pic>
        <p:nvPicPr>
          <p:cNvPr id="48134" name="Picture 6" descr="https://sun9-51.userapi.com/c855620/v855620339/2e40c/vxBgBKlr43U.jpg"/>
          <p:cNvPicPr>
            <a:picLocks noChangeAspect="1" noChangeArrowheads="1"/>
          </p:cNvPicPr>
          <p:nvPr/>
        </p:nvPicPr>
        <p:blipFill>
          <a:blip r:embed="rId5" cstate="print"/>
          <a:srcRect/>
          <a:stretch>
            <a:fillRect/>
          </a:stretch>
        </p:blipFill>
        <p:spPr bwMode="auto">
          <a:xfrm>
            <a:off x="214282" y="4143380"/>
            <a:ext cx="3771852" cy="2514568"/>
          </a:xfrm>
          <a:prstGeom prst="rect">
            <a:avLst/>
          </a:prstGeom>
          <a:noFill/>
        </p:spPr>
      </p:pic>
      <p:pic>
        <p:nvPicPr>
          <p:cNvPr id="48136" name="Picture 8" descr="https://sun9-39.userapi.com/c855620/v855620339/2e471/VkeA7eroT30.jpg"/>
          <p:cNvPicPr>
            <a:picLocks noChangeAspect="1" noChangeArrowheads="1"/>
          </p:cNvPicPr>
          <p:nvPr/>
        </p:nvPicPr>
        <p:blipFill>
          <a:blip r:embed="rId6" cstate="print"/>
          <a:srcRect/>
          <a:stretch>
            <a:fillRect/>
          </a:stretch>
        </p:blipFill>
        <p:spPr bwMode="auto">
          <a:xfrm>
            <a:off x="5250662" y="4143380"/>
            <a:ext cx="3771852" cy="2514568"/>
          </a:xfrm>
          <a:prstGeom prst="rect">
            <a:avLst/>
          </a:prstGeom>
          <a:noFill/>
        </p:spPr>
      </p:pic>
    </p:spTree>
  </p:cSld>
  <p:clrMapOvr>
    <a:masterClrMapping/>
  </p:clrMapOvr>
  <p:transition advClick="0" advTm="13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https://cdn.pixabay.com/photo/2018/03/14/08/56/paper-3224651_1280.jpg"/>
          <p:cNvPicPr/>
          <p:nvPr/>
        </p:nvPicPr>
        <p:blipFill>
          <a:blip r:embed="rId2">
            <a:lum bright="18000"/>
          </a:blip>
          <a:srcRect/>
          <a:stretch>
            <a:fillRect/>
          </a:stretch>
        </p:blipFill>
        <p:spPr bwMode="auto">
          <a:xfrm>
            <a:off x="1" y="0"/>
            <a:ext cx="9143999" cy="6858000"/>
          </a:xfrm>
          <a:prstGeom prst="rect">
            <a:avLst/>
          </a:prstGeom>
          <a:noFill/>
          <a:ln w="9525">
            <a:noFill/>
            <a:miter lim="800000"/>
            <a:headEnd/>
            <a:tailEnd/>
          </a:ln>
        </p:spPr>
      </p:pic>
      <p:sp>
        <p:nvSpPr>
          <p:cNvPr id="29698"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29697" name="Рисунок 1" descr="42384281_202602520616604_217877858360492032_n"/>
          <p:cNvPicPr>
            <a:picLocks noChangeAspect="1" noChangeArrowheads="1"/>
          </p:cNvPicPr>
          <p:nvPr/>
        </p:nvPicPr>
        <p:blipFill>
          <a:blip r:embed="rId3"/>
          <a:srcRect/>
          <a:stretch>
            <a:fillRect/>
          </a:stretch>
        </p:blipFill>
        <p:spPr bwMode="auto">
          <a:xfrm>
            <a:off x="500034" y="857232"/>
            <a:ext cx="1643074" cy="1643074"/>
          </a:xfrm>
          <a:prstGeom prst="rect">
            <a:avLst/>
          </a:prstGeom>
          <a:noFill/>
        </p:spPr>
      </p:pic>
      <p:sp>
        <p:nvSpPr>
          <p:cNvPr id="29699" name="Rectangle 3"/>
          <p:cNvSpPr>
            <a:spLocks noChangeArrowheads="1"/>
          </p:cNvSpPr>
          <p:nvPr/>
        </p:nvSpPr>
        <p:spPr bwMode="auto">
          <a:xfrm>
            <a:off x="2285984" y="428604"/>
            <a:ext cx="5254965"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0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СМИ о фестивале </a:t>
            </a:r>
            <a:r>
              <a:rPr kumimoji="0" lang="ru-RU" sz="2000" b="1" i="0" u="none" strike="noStrike" cap="none" normalizeH="0" baseline="0" dirty="0" smtClean="0">
                <a:ln>
                  <a:noFill/>
                </a:ln>
                <a:solidFill>
                  <a:srgbClr val="990000"/>
                </a:solidFill>
                <a:effectLst/>
                <a:latin typeface="Calibri"/>
                <a:ea typeface="Times New Roman" pitchFamily="18" charset="0"/>
                <a:cs typeface="Times New Roman" pitchFamily="18" charset="0"/>
              </a:rPr>
              <a:t>«</a:t>
            </a:r>
            <a:r>
              <a:rPr kumimoji="0" lang="ru-RU" sz="20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Крылья Победы</a:t>
            </a:r>
            <a:r>
              <a:rPr kumimoji="0" lang="ru-RU" sz="2000" b="1" i="0" u="none" strike="noStrike" cap="none" normalizeH="0" baseline="0" dirty="0" smtClean="0">
                <a:ln>
                  <a:noFill/>
                </a:ln>
                <a:solidFill>
                  <a:srgbClr val="990000"/>
                </a:solidFill>
                <a:effectLst/>
                <a:latin typeface="Calibri"/>
                <a:ea typeface="Times New Roman" pitchFamily="18" charset="0"/>
                <a:cs typeface="Times New Roman" pitchFamily="18" charset="0"/>
              </a:rPr>
              <a:t>»</a:t>
            </a:r>
            <a:endParaRPr kumimoji="0" lang="ru-RU" sz="2000" b="0" i="0" u="none" strike="noStrike" cap="none" normalizeH="0" baseline="0" dirty="0" smtClean="0">
              <a:ln>
                <a:noFill/>
              </a:ln>
              <a:solidFill>
                <a:srgbClr val="990000"/>
              </a:solidFill>
              <a:effectLst/>
              <a:latin typeface="Arial" pitchFamily="34" charset="0"/>
              <a:cs typeface="Arial" pitchFamily="34" charset="0"/>
            </a:endParaRPr>
          </a:p>
        </p:txBody>
      </p:sp>
      <p:sp>
        <p:nvSpPr>
          <p:cNvPr id="29701" name="Rectangle 5"/>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29702" name="Rectangle 6"/>
          <p:cNvSpPr>
            <a:spLocks noChangeArrowheads="1"/>
          </p:cNvSpPr>
          <p:nvPr/>
        </p:nvSpPr>
        <p:spPr bwMode="auto">
          <a:xfrm>
            <a:off x="4823138" y="928670"/>
            <a:ext cx="4035079"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Bookman Old Style" pitchFamily="18" charset="0"/>
                <a:ea typeface="Times New Roman" pitchFamily="18" charset="0"/>
                <a:cs typeface="Times New Roman" pitchFamily="18" charset="0"/>
              </a:rPr>
              <a:t>Сетевое издание </a:t>
            </a:r>
            <a:r>
              <a:rPr kumimoji="0" lang="ru-RU" b="1"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ru-RU" b="1" i="0" u="none" strike="noStrike" cap="none" normalizeH="0" baseline="0" dirty="0" err="1" smtClean="0">
                <a:ln>
                  <a:noFill/>
                </a:ln>
                <a:solidFill>
                  <a:schemeClr val="tx1"/>
                </a:solidFill>
                <a:effectLst/>
                <a:latin typeface="Bookman Old Style" pitchFamily="18" charset="0"/>
                <a:ea typeface="Times New Roman" pitchFamily="18" charset="0"/>
                <a:cs typeface="Times New Roman" pitchFamily="18" charset="0"/>
              </a:rPr>
              <a:t>ОрелТаймс</a:t>
            </a:r>
            <a:r>
              <a:rPr kumimoji="0" lang="ru-RU" b="1" i="0" u="none" strike="noStrike" cap="none" normalizeH="0" baseline="0" dirty="0" smtClean="0">
                <a:ln>
                  <a:noFill/>
                </a:ln>
                <a:solidFill>
                  <a:schemeClr val="tx1"/>
                </a:solidFill>
                <a:effectLst/>
                <a:latin typeface="Calibri"/>
                <a:ea typeface="Times New Roman" pitchFamily="18" charset="0"/>
                <a:cs typeface="Times New Roman" pitchFamily="18" charset="0"/>
              </a:rPr>
              <a:t>»</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
        <p:nvSpPr>
          <p:cNvPr id="29703" name="Rectangle 7"/>
          <p:cNvSpPr>
            <a:spLocks noChangeArrowheads="1"/>
          </p:cNvSpPr>
          <p:nvPr/>
        </p:nvSpPr>
        <p:spPr bwMode="auto">
          <a:xfrm>
            <a:off x="2285984" y="1857364"/>
            <a:ext cx="6858016"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Фестиваль </a:t>
            </a:r>
            <a:r>
              <a:rPr kumimoji="0" lang="ru-RU" sz="1600" b="1"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ru-RU" sz="1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Крылья Победы</a:t>
            </a:r>
            <a:r>
              <a:rPr kumimoji="0" lang="ru-RU" sz="1600" b="1"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ru-RU" sz="1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в Орле взял в плен тысячи зрителей</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Фестиваль </a:t>
            </a:r>
            <a:r>
              <a:rPr kumimoji="0" lang="ru-RU" sz="16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Крылья Победы</a:t>
            </a:r>
            <a:r>
              <a:rPr kumimoji="0" lang="ru-RU" sz="16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проведённый театром </a:t>
            </a:r>
            <a:r>
              <a:rPr kumimoji="0" lang="ru-RU" sz="16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Свободное пространство</a:t>
            </a:r>
            <a:r>
              <a:rPr kumimoji="0" lang="ru-RU" sz="16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благодаря гранту Орловской областной администрации, на несколько дней взял в плен тысячи зрителей своей искренностью, проникновением в атмосферу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аскетичных</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послевоенных и сороковых, </a:t>
            </a:r>
            <a:r>
              <a:rPr kumimoji="0" lang="ru-RU" sz="16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грозовых</a:t>
            </a:r>
            <a:r>
              <a:rPr kumimoji="0" lang="ru-RU" sz="16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и </a:t>
            </a:r>
            <a:r>
              <a:rPr kumimoji="0" lang="ru-RU" sz="16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роковых</a:t>
            </a:r>
            <a:r>
              <a:rPr kumimoji="0" lang="ru-RU" sz="16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лет…</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29704" name="Rectangle 8"/>
          <p:cNvSpPr>
            <a:spLocks noChangeArrowheads="1"/>
          </p:cNvSpPr>
          <p:nvPr/>
        </p:nvSpPr>
        <p:spPr bwMode="auto">
          <a:xfrm>
            <a:off x="214282" y="3286124"/>
            <a:ext cx="8501122" cy="338554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В фойе театра-организатора гостей встречали песни военной поры, рисунки детей и необычный </a:t>
            </a:r>
            <a:r>
              <a:rPr kumimoji="0" lang="ru-RU" sz="16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фронтовой</a:t>
            </a:r>
            <a:r>
              <a:rPr kumimoji="0" lang="ru-RU" sz="16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выпуск газеты </a:t>
            </a:r>
            <a:r>
              <a:rPr kumimoji="0" lang="ru-RU" sz="16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Театральная правда</a:t>
            </a:r>
            <a:r>
              <a:rPr kumimoji="0" lang="ru-RU" sz="16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Всё вместе </a:t>
            </a:r>
            <a:r>
              <a:rPr kumimoji="0" lang="ru-RU" sz="16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артподготовка</a:t>
            </a:r>
            <a:r>
              <a:rPr kumimoji="0" lang="ru-RU" sz="16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в помощь зрителю вскрыть именно тот файл памяти, где хранятся и рассказы дедушек и бабушек, и тронувшие спящую душу эпизоды из прочитанных книг, и фильмы, и сцены из любимых спектаклей.</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eaLnBrk="0" fontAlgn="base" hangingPunct="0">
              <a:spcBef>
                <a:spcPct val="0"/>
              </a:spcBef>
              <a:spcAft>
                <a:spcPct val="0"/>
              </a:spcAft>
            </a:pP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На сцене торжество открытия фестиваля предваряла пластическая композиция в исполнении ведущих артистов театра </a:t>
            </a:r>
            <a:r>
              <a:rPr kumimoji="0" lang="ru-RU" sz="16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Свободное пространство</a:t>
            </a:r>
            <a:r>
              <a:rPr kumimoji="0" lang="ru-RU" sz="16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объединённая сквозной темой </a:t>
            </a:r>
            <a:r>
              <a:rPr kumimoji="0" lang="ru-RU" sz="16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войны и мира</a:t>
            </a:r>
            <a:r>
              <a:rPr kumimoji="0" lang="ru-RU" sz="16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Прекрасно работал прозрачный, будто кисейный тургеневский занавес, на который проецируется видеоряд, в то время как на основной сцене, за ним, любимые актёры представляют фигуры из мирной или военной жизни. Эффект двойной: история словно оживает, а плоскость сцены приобретает масштаб, создающий глубину и перспективу</a:t>
            </a:r>
            <a:r>
              <a:rPr kumimoji="0" lang="ru-RU" sz="1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lang="ru-RU" dirty="0" smtClean="0"/>
              <a:t> </a:t>
            </a:r>
          </a:p>
          <a:p>
            <a:pPr algn="r" eaLnBrk="0" fontAlgn="base" hangingPunct="0">
              <a:spcBef>
                <a:spcPct val="0"/>
              </a:spcBef>
              <a:spcAft>
                <a:spcPct val="0"/>
              </a:spcAft>
            </a:pPr>
            <a:r>
              <a:rPr lang="ru-RU" dirty="0" smtClean="0">
                <a:latin typeface="Times New Roman" pitchFamily="18" charset="0"/>
                <a:cs typeface="Times New Roman" pitchFamily="18" charset="0"/>
              </a:rPr>
              <a:t>Автор: Ольга Кононенко</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advClick="0" advTm="13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https://cdn.pixabay.com/photo/2018/03/14/08/56/paper-3224651_1280.jpg"/>
          <p:cNvPicPr/>
          <p:nvPr/>
        </p:nvPicPr>
        <p:blipFill>
          <a:blip r:embed="rId2">
            <a:lum bright="18000"/>
          </a:blip>
          <a:srcRect/>
          <a:stretch>
            <a:fillRect/>
          </a:stretch>
        </p:blipFill>
        <p:spPr bwMode="auto">
          <a:xfrm>
            <a:off x="1" y="0"/>
            <a:ext cx="9143999" cy="6858000"/>
          </a:xfrm>
          <a:prstGeom prst="rect">
            <a:avLst/>
          </a:prstGeom>
          <a:noFill/>
          <a:ln w="9525">
            <a:noFill/>
            <a:miter lim="800000"/>
            <a:headEnd/>
            <a:tailEnd/>
          </a:ln>
        </p:spPr>
      </p:pic>
      <p:sp>
        <p:nvSpPr>
          <p:cNvPr id="29698"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29699" name="Rectangle 3"/>
          <p:cNvSpPr>
            <a:spLocks noChangeArrowheads="1"/>
          </p:cNvSpPr>
          <p:nvPr/>
        </p:nvSpPr>
        <p:spPr bwMode="auto">
          <a:xfrm>
            <a:off x="2214546" y="428604"/>
            <a:ext cx="4751622"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СМИ о фестивале </a:t>
            </a:r>
            <a:r>
              <a:rPr kumimoji="0" lang="ru-RU" b="1" i="0" u="none" strike="noStrike" cap="none" normalizeH="0" baseline="0" dirty="0" smtClean="0">
                <a:ln>
                  <a:noFill/>
                </a:ln>
                <a:solidFill>
                  <a:srgbClr val="990000"/>
                </a:solidFill>
                <a:effectLst/>
                <a:latin typeface="Calibri"/>
                <a:ea typeface="Times New Roman" pitchFamily="18" charset="0"/>
                <a:cs typeface="Times New Roman" pitchFamily="18" charset="0"/>
              </a:rPr>
              <a:t>«</a:t>
            </a:r>
            <a:r>
              <a:rPr kumimoji="0" lang="ru-RU"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Крылья Победы</a:t>
            </a:r>
            <a:r>
              <a:rPr kumimoji="0" lang="ru-RU" b="1" i="0" u="none" strike="noStrike" cap="none" normalizeH="0" baseline="0" dirty="0" smtClean="0">
                <a:ln>
                  <a:noFill/>
                </a:ln>
                <a:solidFill>
                  <a:srgbClr val="990000"/>
                </a:solidFill>
                <a:effectLst/>
                <a:latin typeface="Calibri"/>
                <a:ea typeface="Times New Roman" pitchFamily="18" charset="0"/>
                <a:cs typeface="Times New Roman" pitchFamily="18" charset="0"/>
              </a:rPr>
              <a:t>»</a:t>
            </a:r>
            <a:endParaRPr kumimoji="0" lang="ru-RU" b="0" i="0" u="none" strike="noStrike" cap="none" normalizeH="0" baseline="0" dirty="0" smtClean="0">
              <a:ln>
                <a:noFill/>
              </a:ln>
              <a:solidFill>
                <a:srgbClr val="990000"/>
              </a:solidFill>
              <a:effectLst/>
              <a:latin typeface="Arial" pitchFamily="34" charset="0"/>
              <a:cs typeface="Arial" pitchFamily="34" charset="0"/>
            </a:endParaRPr>
          </a:p>
        </p:txBody>
      </p:sp>
      <p:sp>
        <p:nvSpPr>
          <p:cNvPr id="29701" name="Rectangle 5"/>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10" name="Рисунок 9" descr="D:\Полина\Фестиваль_Крылья Победы\logo (1).png"/>
          <p:cNvPicPr/>
          <p:nvPr/>
        </p:nvPicPr>
        <p:blipFill>
          <a:blip r:embed="rId3"/>
          <a:srcRect/>
          <a:stretch>
            <a:fillRect/>
          </a:stretch>
        </p:blipFill>
        <p:spPr bwMode="auto">
          <a:xfrm>
            <a:off x="500034" y="1071546"/>
            <a:ext cx="2786082" cy="1143008"/>
          </a:xfrm>
          <a:prstGeom prst="rect">
            <a:avLst/>
          </a:prstGeom>
          <a:noFill/>
          <a:ln w="9525">
            <a:noFill/>
            <a:miter lim="800000"/>
            <a:headEnd/>
            <a:tailEnd/>
          </a:ln>
        </p:spPr>
      </p:pic>
      <p:sp>
        <p:nvSpPr>
          <p:cNvPr id="38914"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38915" name="Rectangle 3"/>
          <p:cNvSpPr>
            <a:spLocks noChangeArrowheads="1"/>
          </p:cNvSpPr>
          <p:nvPr/>
        </p:nvSpPr>
        <p:spPr bwMode="auto">
          <a:xfrm>
            <a:off x="3571868" y="1071546"/>
            <a:ext cx="5429251"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r" fontAlgn="base">
              <a:spcBef>
                <a:spcPct val="0"/>
              </a:spcBef>
              <a:spcAft>
                <a:spcPct val="0"/>
              </a:spcAft>
            </a:pPr>
            <a:r>
              <a:rPr kumimoji="0" lang="ru-RU" sz="1600" b="1" i="0" u="none" strike="noStrike" cap="none" normalizeH="0" baseline="0" dirty="0" smtClean="0">
                <a:ln>
                  <a:noFill/>
                </a:ln>
                <a:solidFill>
                  <a:schemeClr val="tx1"/>
                </a:solidFill>
                <a:effectLst/>
                <a:latin typeface="Bookman Old Style" pitchFamily="18" charset="0"/>
                <a:ea typeface="Times New Roman" pitchFamily="18" charset="0"/>
                <a:cs typeface="Times New Roman" pitchFamily="18" charset="0"/>
              </a:rPr>
              <a:t>Ревизор </a:t>
            </a:r>
            <a:r>
              <a:rPr kumimoji="0" lang="ru-RU" sz="1600" b="1"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ru-RU" sz="1600" b="1" i="0" u="none" strike="noStrike" cap="none" normalizeH="0" baseline="0" dirty="0" smtClean="0">
                <a:ln>
                  <a:noFill/>
                </a:ln>
                <a:solidFill>
                  <a:schemeClr val="tx1"/>
                </a:solidFill>
                <a:effectLst/>
                <a:latin typeface="Bookman Old Style" pitchFamily="18" charset="0"/>
                <a:ea typeface="Times New Roman" pitchFamily="18" charset="0"/>
                <a:cs typeface="Times New Roman" pitchFamily="18" charset="0"/>
              </a:rPr>
              <a:t> информационный портал о культуре </a:t>
            </a:r>
            <a:r>
              <a:rPr lang="ru-RU" sz="1600" b="1" dirty="0" smtClean="0">
                <a:latin typeface="Bookman Old Style" pitchFamily="18" charset="0"/>
                <a:ea typeface="Times New Roman" pitchFamily="18" charset="0"/>
                <a:cs typeface="Times New Roman" pitchFamily="18" charset="0"/>
              </a:rPr>
              <a:t>в России и за рубежом</a:t>
            </a:r>
            <a:endParaRPr lang="ru-RU" sz="1600" dirty="0" smtClean="0">
              <a:latin typeface="Arial" pitchFamily="34" charset="0"/>
              <a:cs typeface="Arial" pitchFamily="34" charset="0"/>
            </a:endParaRPr>
          </a:p>
          <a:p>
            <a:pPr marL="0" marR="0" lvl="0" indent="0" algn="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Bookman Old Style" pitchFamily="18" charset="0"/>
                <a:ea typeface="Times New Roman" pitchFamily="18" charset="0"/>
                <a:cs typeface="Times New Roman" pitchFamily="18" charset="0"/>
              </a:rPr>
              <a:t>                                                                                                                  </a:t>
            </a:r>
          </a:p>
        </p:txBody>
      </p:sp>
      <p:sp>
        <p:nvSpPr>
          <p:cNvPr id="38916" name="Rectangle 4"/>
          <p:cNvSpPr>
            <a:spLocks noChangeArrowheads="1"/>
          </p:cNvSpPr>
          <p:nvPr/>
        </p:nvSpPr>
        <p:spPr bwMode="auto">
          <a:xfrm>
            <a:off x="285720" y="2571744"/>
            <a:ext cx="8572560" cy="34163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766763" algn="l"/>
                <a:tab pos="2970213" algn="ctr"/>
              </a:tabLst>
            </a:pPr>
            <a:r>
              <a:rPr kumimoji="0" lang="ru-RU" sz="12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1"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ru-RU"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Крылья Победы</a:t>
            </a:r>
            <a:r>
              <a:rPr kumimoji="0" lang="ru-RU" b="1"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ru-RU"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1"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ru-RU"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театральный фестиваль военной прозы</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766763" algn="l"/>
                <a:tab pos="2970213" algn="ctr"/>
              </a:tabLst>
            </a:pP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За время фестивальных дней было показано 10 спектаклей театров из городов России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766763" algn="l"/>
                <a:tab pos="2970213" algn="ctr"/>
              </a:tabLst>
            </a:pP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В афише фестиваля </a:t>
            </a:r>
            <a:r>
              <a:rPr kumimoji="0" lang="ru-RU"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спектакли о людях, в чьи судьбы ворвалась Великая Отечественная война.</a:t>
            </a:r>
          </a:p>
          <a:p>
            <a:pPr lvl="0" eaLnBrk="0" fontAlgn="base" hangingPunct="0">
              <a:spcBef>
                <a:spcPct val="0"/>
              </a:spcBef>
              <a:spcAft>
                <a:spcPct val="0"/>
              </a:spcAft>
              <a:tabLst>
                <a:tab pos="766763" algn="l"/>
                <a:tab pos="2970213" algn="ctr"/>
              </a:tabLst>
            </a:pP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Организатором события выступил Орловский театр для детей и молодежи театр </a:t>
            </a:r>
            <a:r>
              <a:rPr kumimoji="0" lang="ru-RU"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Свободное пространство</a:t>
            </a:r>
            <a:r>
              <a:rPr kumimoji="0" lang="ru-RU"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lang="ru-RU" dirty="0" smtClean="0">
                <a:latin typeface="Times New Roman" pitchFamily="18" charset="0"/>
                <a:ea typeface="Times New Roman" pitchFamily="18" charset="0"/>
                <a:cs typeface="Times New Roman" pitchFamily="18" charset="0"/>
              </a:rPr>
              <a:t> при поддержке правительства Орловской области. Участниками фестиваля стали 10 коллективов из Тамбова, Орла, Костромы,</a:t>
            </a:r>
          </a:p>
          <a:p>
            <a:pPr eaLnBrk="0" fontAlgn="base" hangingPunct="0">
              <a:spcBef>
                <a:spcPct val="0"/>
              </a:spcBef>
              <a:spcAft>
                <a:spcPct val="0"/>
              </a:spcAft>
              <a:tabLst>
                <a:tab pos="766763" algn="l"/>
                <a:tab pos="2970213" algn="ctr"/>
              </a:tabLst>
            </a:pPr>
            <a:r>
              <a:rPr lang="ru-RU" dirty="0" smtClean="0">
                <a:latin typeface="Times New Roman" pitchFamily="18" charset="0"/>
                <a:ea typeface="Times New Roman" pitchFamily="18" charset="0"/>
                <a:cs typeface="Times New Roman" pitchFamily="18" charset="0"/>
              </a:rPr>
              <a:t> Калуги, Ельца, Мичуринска, Брянска, Мытищ, Ногинска. Фестивальная программа оказалась очень насыщенной </a:t>
            </a:r>
            <a:r>
              <a:rPr lang="ru-RU" dirty="0" smtClean="0">
                <a:ea typeface="Times New Roman" pitchFamily="18" charset="0"/>
                <a:cs typeface="Times New Roman" pitchFamily="18" charset="0"/>
              </a:rPr>
              <a:t>—</a:t>
            </a:r>
            <a:r>
              <a:rPr lang="ru-RU" dirty="0" smtClean="0">
                <a:latin typeface="Times New Roman" pitchFamily="18" charset="0"/>
                <a:ea typeface="Times New Roman" pitchFamily="18" charset="0"/>
                <a:cs typeface="Times New Roman" pitchFamily="18" charset="0"/>
              </a:rPr>
              <a:t> по три показа в день</a:t>
            </a:r>
            <a:endParaRPr kumimoji="0" lang="ru-RU" b="0" i="0" u="none" strike="noStrike" cap="none" normalizeH="0" baseline="0" dirty="0" smtClean="0">
              <a:ln>
                <a:noFill/>
              </a:ln>
              <a:solidFill>
                <a:schemeClr val="tx1"/>
              </a:solidFill>
              <a:effectLst/>
              <a:latin typeface="Calibri"/>
              <a:ea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766763" algn="l"/>
                <a:tab pos="2970213" algn="ctr"/>
              </a:tabLst>
            </a:pPr>
            <a:r>
              <a:rPr kumimoji="0" lang="ru-RU" sz="1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lang="ru-RU" dirty="0" smtClean="0"/>
              <a:t> </a:t>
            </a:r>
          </a:p>
          <a:p>
            <a:pPr algn="r" eaLnBrk="0" fontAlgn="base" hangingPunct="0">
              <a:spcBef>
                <a:spcPct val="0"/>
              </a:spcBef>
              <a:spcAft>
                <a:spcPct val="0"/>
              </a:spcAft>
              <a:tabLst>
                <a:tab pos="766763" algn="l"/>
                <a:tab pos="2970213" algn="ctr"/>
              </a:tabLst>
            </a:pPr>
            <a:r>
              <a:rPr lang="ru-RU" dirty="0" smtClean="0">
                <a:latin typeface="Times New Roman" pitchFamily="18" charset="0"/>
                <a:cs typeface="Times New Roman" pitchFamily="18" charset="0"/>
              </a:rPr>
              <a:t>Автор: Оксана </a:t>
            </a:r>
            <a:r>
              <a:rPr lang="ru-RU" dirty="0" err="1" smtClean="0">
                <a:latin typeface="Times New Roman" pitchFamily="18" charset="0"/>
                <a:cs typeface="Times New Roman" pitchFamily="18" charset="0"/>
              </a:rPr>
              <a:t>Полуничева</a:t>
            </a:r>
            <a:endParaRPr lang="ru-RU" dirty="0" smtClean="0">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766763" algn="l"/>
                <a:tab pos="2970213" algn="ctr"/>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advClick="0" advTm="13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https://cdn.pixabay.com/photo/2018/03/14/08/56/paper-3224651_1280.jpg"/>
          <p:cNvPicPr/>
          <p:nvPr/>
        </p:nvPicPr>
        <p:blipFill>
          <a:blip r:embed="rId2">
            <a:lum bright="18000"/>
          </a:blip>
          <a:srcRect/>
          <a:stretch>
            <a:fillRect/>
          </a:stretch>
        </p:blipFill>
        <p:spPr bwMode="auto">
          <a:xfrm>
            <a:off x="0" y="0"/>
            <a:ext cx="9143999" cy="6858000"/>
          </a:xfrm>
          <a:prstGeom prst="rect">
            <a:avLst/>
          </a:prstGeom>
          <a:noFill/>
          <a:ln w="9525">
            <a:noFill/>
            <a:miter lim="800000"/>
            <a:headEnd/>
            <a:tailEnd/>
          </a:ln>
        </p:spPr>
      </p:pic>
      <p:sp>
        <p:nvSpPr>
          <p:cNvPr id="29698"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29699" name="Rectangle 3"/>
          <p:cNvSpPr>
            <a:spLocks noChangeArrowheads="1"/>
          </p:cNvSpPr>
          <p:nvPr/>
        </p:nvSpPr>
        <p:spPr bwMode="auto">
          <a:xfrm>
            <a:off x="1928794" y="285728"/>
            <a:ext cx="475162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СМИ о фестивале </a:t>
            </a:r>
            <a:r>
              <a:rPr kumimoji="0" lang="ru-RU" b="1" i="0" u="none" strike="noStrike" cap="none" normalizeH="0" baseline="0" dirty="0" smtClean="0">
                <a:ln>
                  <a:noFill/>
                </a:ln>
                <a:solidFill>
                  <a:srgbClr val="990000"/>
                </a:solidFill>
                <a:effectLst/>
                <a:latin typeface="Calibri"/>
                <a:ea typeface="Times New Roman" pitchFamily="18" charset="0"/>
                <a:cs typeface="Times New Roman" pitchFamily="18" charset="0"/>
              </a:rPr>
              <a:t>«</a:t>
            </a:r>
            <a:r>
              <a:rPr kumimoji="0" lang="ru-RU"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Крылья Победы</a:t>
            </a:r>
            <a:r>
              <a:rPr kumimoji="0" lang="ru-RU" b="1" i="0" u="none" strike="noStrike" cap="none" normalizeH="0" baseline="0" dirty="0" smtClean="0">
                <a:ln>
                  <a:noFill/>
                </a:ln>
                <a:solidFill>
                  <a:srgbClr val="990000"/>
                </a:solidFill>
                <a:effectLst/>
                <a:latin typeface="Calibri"/>
                <a:ea typeface="Times New Roman" pitchFamily="18" charset="0"/>
                <a:cs typeface="Times New Roman" pitchFamily="18" charset="0"/>
              </a:rPr>
              <a:t>»</a:t>
            </a:r>
            <a:endParaRPr kumimoji="0" lang="ru-RU" b="0" i="0" u="none" strike="noStrike" cap="none" normalizeH="0" baseline="0" dirty="0" smtClean="0">
              <a:ln>
                <a:noFill/>
              </a:ln>
              <a:solidFill>
                <a:srgbClr val="990000"/>
              </a:solidFill>
              <a:effectLst/>
              <a:latin typeface="Arial" pitchFamily="34" charset="0"/>
              <a:cs typeface="Arial" pitchFamily="34" charset="0"/>
            </a:endParaRPr>
          </a:p>
        </p:txBody>
      </p:sp>
      <p:sp>
        <p:nvSpPr>
          <p:cNvPr id="29701" name="Rectangle 5"/>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11" name="Рисунок 10"/>
          <p:cNvPicPr/>
          <p:nvPr/>
        </p:nvPicPr>
        <p:blipFill>
          <a:blip r:embed="rId3" cstate="print"/>
          <a:srcRect/>
          <a:stretch>
            <a:fillRect/>
          </a:stretch>
        </p:blipFill>
        <p:spPr bwMode="auto">
          <a:xfrm>
            <a:off x="428596" y="857232"/>
            <a:ext cx="3286148" cy="714380"/>
          </a:xfrm>
          <a:prstGeom prst="rect">
            <a:avLst/>
          </a:prstGeom>
          <a:noFill/>
          <a:ln w="9525">
            <a:noFill/>
            <a:miter lim="800000"/>
            <a:headEnd/>
            <a:tailEnd/>
          </a:ln>
          <a:effectLst>
            <a:softEdge rad="12700"/>
          </a:effectLst>
        </p:spPr>
      </p:pic>
      <p:sp>
        <p:nvSpPr>
          <p:cNvPr id="37890" name="AutoShape 2"/>
          <p:cNvSpPr>
            <a:spLocks noChangeAspect="1" noChangeArrowheads="1"/>
          </p:cNvSpPr>
          <p:nvPr/>
        </p:nvSpPr>
        <p:spPr bwMode="auto">
          <a:xfrm>
            <a:off x="0" y="457200"/>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37891" name="Rectangle 3"/>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37892" name="Rectangle 4"/>
          <p:cNvSpPr>
            <a:spLocks noChangeArrowheads="1"/>
          </p:cNvSpPr>
          <p:nvPr/>
        </p:nvSpPr>
        <p:spPr bwMode="auto">
          <a:xfrm>
            <a:off x="3714744" y="1000108"/>
            <a:ext cx="5214974" cy="86177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Bookman Old Style" pitchFamily="18" charset="0"/>
                <a:ea typeface="Calibri" pitchFamily="34" charset="0"/>
                <a:cs typeface="Times New Roman" pitchFamily="18" charset="0"/>
              </a:rPr>
              <a:t> </a:t>
            </a:r>
            <a:r>
              <a:rPr kumimoji="0" lang="ru-RU" sz="1600" b="1" i="0" u="none" strike="noStrike" cap="none" normalizeH="0" baseline="0" dirty="0" smtClean="0">
                <a:ln>
                  <a:noFill/>
                </a:ln>
                <a:solidFill>
                  <a:schemeClr val="tx1"/>
                </a:solidFill>
                <a:effectLst/>
                <a:latin typeface="Bookman Old Style" pitchFamily="18" charset="0"/>
                <a:ea typeface="Calibri" pitchFamily="34" charset="0"/>
                <a:cs typeface="Times New Roman" pitchFamily="18" charset="0"/>
              </a:rPr>
              <a:t>Информационно-политическое                                                              издание Орловской области «Орел-Регион</a:t>
            </a:r>
            <a:r>
              <a:rPr kumimoji="0" lang="ru-RU" sz="1200" b="1" i="0" u="none" strike="noStrike" cap="none" normalizeH="0" baseline="0" dirty="0" smtClean="0">
                <a:ln>
                  <a:noFill/>
                </a:ln>
                <a:solidFill>
                  <a:schemeClr val="tx1"/>
                </a:solidFill>
                <a:effectLst/>
                <a:latin typeface="Bookman Old Style" pitchFamily="18" charset="0"/>
                <a:ea typeface="Calibri" pitchFamily="34" charset="0"/>
                <a:cs typeface="Times New Roman" pitchFamily="18" charset="0"/>
              </a:rPr>
              <a:t>»</a:t>
            </a:r>
            <a:endParaRPr kumimoji="0" lang="ru-RU" sz="7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7893" name="Rectangle 5"/>
          <p:cNvSpPr>
            <a:spLocks noChangeArrowheads="1"/>
          </p:cNvSpPr>
          <p:nvPr/>
        </p:nvSpPr>
        <p:spPr bwMode="auto">
          <a:xfrm>
            <a:off x="2786050" y="1785926"/>
            <a:ext cx="4143372"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«Крылья Победы» в Орле»</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37894" name="Rectangle 6"/>
          <p:cNvSpPr>
            <a:spLocks noChangeArrowheads="1"/>
          </p:cNvSpPr>
          <p:nvPr/>
        </p:nvSpPr>
        <p:spPr bwMode="auto">
          <a:xfrm>
            <a:off x="571472" y="2143116"/>
            <a:ext cx="8072494"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Перед фестивалем председатель жюри - заслуженный артист России, режиссёр, телеведущий Олег Марусев отметил, что само название фестиваля - «Крылья Победы» - достаточно широкое:</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Оно может предполагать и спектакли, обращённые в военное время, и в те дни, что наступили после Победы. Как было бы хорошо, если бы этот фестиваль шёл в США и Европе - там, где сомневаются, кто эти крылья Победы открыл и что они принесли всему нашему миру.</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Тема Великой Отечественной войны и сегодня вызывает у каждого из нас сильные эмоции. В одном из спектаклей я словно увидел своего отца - фронтовика, артиллериста. Я как будто вновь услышал его голос, в памяти всплыли его рассказы о войне, - рассказал Михаил Васильевич. - Трагедия Великой Отечественной пронизывает все спектакли. Зрители выходили из зала со слезами на глазах, ведь война прошла буквально через каждую семью… Отмечу, что фестиваль удался, коллективы представили на суд зрителей свои лучшие спектакли…</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37895" name="Rectangle 7"/>
          <p:cNvSpPr>
            <a:spLocks noChangeArrowheads="1"/>
          </p:cNvSpPr>
          <p:nvPr/>
        </p:nvSpPr>
        <p:spPr bwMode="auto">
          <a:xfrm>
            <a:off x="6801388" y="6400800"/>
            <a:ext cx="2199705" cy="30777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Автор: Марьяна Мищенко</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ransition advClick="0" advTm="13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http://www.pngall.com/wp-content/uploads/2016/04/Paper-Sheet-PNG-Picture.png"/>
          <p:cNvPicPr/>
          <p:nvPr/>
        </p:nvPicPr>
        <p:blipFill>
          <a:blip r:embed="rId2" cstate="print"/>
          <a:srcRect/>
          <a:stretch>
            <a:fillRect/>
          </a:stretch>
        </p:blipFill>
        <p:spPr bwMode="auto">
          <a:xfrm rot="5400000">
            <a:off x="1035859" y="-1035859"/>
            <a:ext cx="6858000" cy="8929718"/>
          </a:xfrm>
          <a:prstGeom prst="rect">
            <a:avLst/>
          </a:prstGeom>
          <a:noFill/>
          <a:ln w="9525">
            <a:noFill/>
            <a:miter lim="800000"/>
            <a:headEnd/>
            <a:tailEnd/>
          </a:ln>
        </p:spPr>
      </p:pic>
      <p:sp>
        <p:nvSpPr>
          <p:cNvPr id="39939" name="Rectangle 3"/>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39940" name="Rectangle 4"/>
          <p:cNvSpPr>
            <a:spLocks noChangeArrowheads="1"/>
          </p:cNvSpPr>
          <p:nvPr/>
        </p:nvSpPr>
        <p:spPr bwMode="auto">
          <a:xfrm>
            <a:off x="1071538" y="57148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Отзывы наших зрителей о фестивале</a:t>
            </a:r>
            <a:r>
              <a:rPr kumimoji="0" lang="ru-RU" sz="1400" b="1"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9941" name="Rectangle 5"/>
          <p:cNvSpPr>
            <a:spLocks noChangeArrowheads="1"/>
          </p:cNvSpPr>
          <p:nvPr/>
        </p:nvSpPr>
        <p:spPr bwMode="auto">
          <a:xfrm>
            <a:off x="500034" y="1000108"/>
            <a:ext cx="8358246" cy="266226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300" b="1"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Ольга </a:t>
            </a:r>
            <a:r>
              <a:rPr kumimoji="0" lang="ru-RU" sz="1300" b="1"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Касухина</a:t>
            </a:r>
            <a:endParaRPr kumimoji="0" lang="ru-RU" sz="7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400" b="1" i="1" u="none" strike="noStrike" cap="none" normalizeH="0" baseline="0" dirty="0" smtClean="0">
                <a:ln>
                  <a:noFill/>
                </a:ln>
                <a:solidFill>
                  <a:srgbClr val="A50021"/>
                </a:solidFill>
                <a:effectLst/>
                <a:latin typeface="Times New Roman" pitchFamily="18" charset="0"/>
                <a:ea typeface="Calibri" pitchFamily="34" charset="0"/>
                <a:cs typeface="Times New Roman" pitchFamily="18" charset="0"/>
              </a:rPr>
              <a:t>На прошлой неделе завершился Межрегиональный театральный фестиваль «КРЫЛЬЯ ПОБЕДЫ». Событие правильное, своевременное и нужное!... Нужное для того, чтобы Память не умирала! Память о том, что так важно и ценно. Память нашего сердца...</a:t>
            </a:r>
            <a:endParaRPr kumimoji="0" lang="ru-RU" sz="1400" b="1" i="0" u="none" strike="noStrike" cap="none" normalizeH="0" baseline="0" dirty="0" smtClean="0">
              <a:ln>
                <a:noFill/>
              </a:ln>
              <a:solidFill>
                <a:srgbClr val="A5002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400" b="1" i="1" u="none" strike="noStrike" cap="none" normalizeH="0" baseline="0" dirty="0" smtClean="0">
                <a:ln>
                  <a:noFill/>
                </a:ln>
                <a:solidFill>
                  <a:srgbClr val="A50021"/>
                </a:solidFill>
                <a:effectLst/>
                <a:latin typeface="Times New Roman" pitchFamily="18" charset="0"/>
                <a:ea typeface="Calibri" pitchFamily="34" charset="0"/>
                <a:cs typeface="Times New Roman" pitchFamily="18" charset="0"/>
              </a:rPr>
              <a:t>Вспоминая страшные годы войны, вспоминая людей, на долю которых выпали такие испытания - немыслимые и нереальные для тех, кто живет сегодня, есть вероятность пробиться и достучаться до главного! Несколько фестивальных дней подарили душевное общение, встречи, яркие впечатления и хорошее чувство причастности к хорошему делу!)</a:t>
            </a:r>
            <a:endParaRPr kumimoji="0" lang="ru-RU" sz="1400" b="1" i="0" u="none" strike="noStrike" cap="none" normalizeH="0" baseline="0" dirty="0" smtClean="0">
              <a:ln>
                <a:noFill/>
              </a:ln>
              <a:solidFill>
                <a:srgbClr val="A5002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400" b="1" i="1" u="none" strike="noStrike" cap="none" normalizeH="0" baseline="0" dirty="0" smtClean="0">
                <a:ln>
                  <a:noFill/>
                </a:ln>
                <a:solidFill>
                  <a:srgbClr val="A50021"/>
                </a:solidFill>
                <a:effectLst/>
                <a:latin typeface="Times New Roman" pitchFamily="18" charset="0"/>
                <a:ea typeface="Calibri" pitchFamily="34" charset="0"/>
                <a:cs typeface="Times New Roman" pitchFamily="18" charset="0"/>
              </a:rPr>
              <a:t>Для меня самыми сильными и близкими на фестивале стали три спектакля. «Варшавская мелодия», «Альпийская баллада» и «Мой бедный Марат». Думаю, в первую очередь потому, что они ещё и о Любви!.. Спектакли разные и истории любви в них разные. Но они о настоящих чувствах настоящих людей. Не надо бояться Настоящего!))</a:t>
            </a:r>
            <a:endParaRPr kumimoji="0" lang="ru-RU" sz="1400" b="1" i="0" u="none" strike="noStrike" cap="none" normalizeH="0" baseline="0" dirty="0" smtClean="0">
              <a:ln>
                <a:noFill/>
              </a:ln>
              <a:solidFill>
                <a:srgbClr val="A50021"/>
              </a:solidFill>
              <a:effectLst/>
              <a:latin typeface="Times New Roman" pitchFamily="18" charset="0"/>
              <a:cs typeface="Times New Roman" pitchFamily="18" charset="0"/>
            </a:endParaRPr>
          </a:p>
        </p:txBody>
      </p:sp>
      <p:sp>
        <p:nvSpPr>
          <p:cNvPr id="39942" name="Rectangle 6"/>
          <p:cNvSpPr>
            <a:spLocks noChangeArrowheads="1"/>
          </p:cNvSpPr>
          <p:nvPr/>
        </p:nvSpPr>
        <p:spPr bwMode="auto">
          <a:xfrm>
            <a:off x="785786" y="3571876"/>
            <a:ext cx="7786742" cy="158504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ru-RU" sz="1300" b="1"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Михаил Васильев</a:t>
            </a:r>
            <a:endParaRPr kumimoji="0" lang="ru-RU" sz="7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ru-RU" sz="1400" b="1" i="1" u="none" strike="noStrike" cap="none" normalizeH="0" baseline="0" dirty="0" smtClean="0">
                <a:ln>
                  <a:noFill/>
                </a:ln>
                <a:solidFill>
                  <a:srgbClr val="660033"/>
                </a:solidFill>
                <a:effectLst/>
                <a:latin typeface="Times New Roman" pitchFamily="18" charset="0"/>
                <a:ea typeface="Calibri" pitchFamily="34" charset="0"/>
                <a:cs typeface="Times New Roman" pitchFamily="18" charset="0"/>
              </a:rPr>
              <a:t>Я видел зрителей на спектакле «Горячий снег», «Вдовий пароход» и других. У многих на глазах были слезы. В очередной раз убедился, что память о Великой Отечественной войне живёт и в нас – детях фронтовиков, в их внуках и правнуках. </a:t>
            </a:r>
            <a:endParaRPr kumimoji="0" lang="ru-RU" sz="1400" b="1" i="1" u="none" strike="noStrike" cap="none" normalizeH="0" baseline="0" dirty="0" smtClean="0">
              <a:ln>
                <a:noFill/>
              </a:ln>
              <a:solidFill>
                <a:srgbClr val="660033"/>
              </a:solidFill>
              <a:effectLst/>
              <a:latin typeface="Times New Roman" pitchFamily="18" charset="0"/>
              <a:cs typeface="Times New Roman" pitchFamily="18"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ru-RU" sz="1400" b="1" i="1" u="none" strike="noStrike" cap="none" normalizeH="0" baseline="0" dirty="0" smtClean="0">
                <a:ln>
                  <a:noFill/>
                </a:ln>
                <a:solidFill>
                  <a:srgbClr val="660033"/>
                </a:solidFill>
                <a:effectLst/>
                <a:latin typeface="Times New Roman" pitchFamily="18" charset="0"/>
                <a:ea typeface="Calibri" pitchFamily="34" charset="0"/>
                <a:cs typeface="Times New Roman" pitchFamily="18" charset="0"/>
              </a:rPr>
              <a:t>У героя одного из спектаклей я услышал почти дословные слова, которые мне говорил отец. Хотя он старшиной-артиллеристом прошел всю войну, убить врага, глядя ему в лицо, не смог бы. Очень надеюсь, что этот фестиваль станет регулярным</a:t>
            </a:r>
            <a:r>
              <a:rPr kumimoji="0" lang="ru-RU" sz="13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9943" name="Rectangle 7"/>
          <p:cNvSpPr>
            <a:spLocks noChangeArrowheads="1"/>
          </p:cNvSpPr>
          <p:nvPr/>
        </p:nvSpPr>
        <p:spPr bwMode="auto">
          <a:xfrm>
            <a:off x="214282" y="5072074"/>
            <a:ext cx="8572496" cy="153888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kumimoji="0" lang="ru-RU" sz="1400" b="1"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Сергей Поляков</a:t>
            </a:r>
            <a:endParaRPr kumimoji="0" lang="ru-RU" sz="1400" b="0" u="none" strike="noStrike" cap="none" normalizeH="0" baseline="0" dirty="0" smtClean="0">
              <a:ln>
                <a:noFill/>
              </a:ln>
              <a:solidFill>
                <a:schemeClr val="tx1"/>
              </a:solidFill>
              <a:effectLst/>
              <a:latin typeface="Arial"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sz="1600" b="1" i="1" u="none" strike="noStrike" cap="none" normalizeH="0" baseline="0" dirty="0" smtClean="0">
                <a:ln>
                  <a:noFill/>
                </a:ln>
                <a:solidFill>
                  <a:srgbClr val="663300"/>
                </a:solidFill>
                <a:effectLst/>
                <a:latin typeface="Times New Roman" pitchFamily="18" charset="0"/>
                <a:ea typeface="Calibri" pitchFamily="34" charset="0"/>
                <a:cs typeface="Times New Roman" pitchFamily="18" charset="0"/>
              </a:rPr>
              <a:t>Патриотический фестиваль Крылья победы завершил свою работу. Большое спасибо любимому Театру «Свободное пространство» за то, что организовали это мероприятие на высшем уровне. Желаем фестивалю дальнейшего развития, ведь так важно напомнить нынешнему поколению, о тех подвигах, которые совершили доблестные русские солдаты, подарившие нам мирное небо над головой</a:t>
            </a:r>
            <a:endParaRPr kumimoji="0" lang="ru-RU" sz="1600" b="1" i="0" u="none" strike="noStrike" cap="none" normalizeH="0" baseline="0" dirty="0" smtClean="0">
              <a:ln>
                <a:noFill/>
              </a:ln>
              <a:solidFill>
                <a:srgbClr val="663300"/>
              </a:solidFill>
              <a:effectLst/>
              <a:latin typeface="Times New Roman" pitchFamily="18" charset="0"/>
              <a:cs typeface="Times New Roman" pitchFamily="18" charset="0"/>
            </a:endParaRPr>
          </a:p>
        </p:txBody>
      </p:sp>
    </p:spTree>
  </p:cSld>
  <p:clrMapOvr>
    <a:masterClrMapping/>
  </p:clrMapOvr>
  <p:transition advClick="0" advTm="13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Users\91\Desktop\ISS_4109_00668.jpg"/>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TextBox 2"/>
          <p:cNvSpPr txBox="1"/>
          <p:nvPr/>
        </p:nvSpPr>
        <p:spPr>
          <a:xfrm>
            <a:off x="785786" y="357166"/>
            <a:ext cx="7786742" cy="646331"/>
          </a:xfrm>
          <a:prstGeom prst="rect">
            <a:avLst/>
          </a:prstGeom>
          <a:noFill/>
        </p:spPr>
        <p:txBody>
          <a:bodyPr wrap="square" rtlCol="0">
            <a:spAutoFit/>
          </a:bodyPr>
          <a:lstStyle/>
          <a:p>
            <a:pPr algn="ctr"/>
            <a:r>
              <a:rPr lang="ru-RU" b="1" dirty="0" smtClean="0">
                <a:solidFill>
                  <a:srgbClr val="990000"/>
                </a:solidFill>
                <a:latin typeface="Times New Roman" pitchFamily="18" charset="0"/>
                <a:cs typeface="Times New Roman" pitchFamily="18" charset="0"/>
              </a:rPr>
              <a:t>В рамках </a:t>
            </a:r>
            <a:r>
              <a:rPr lang="en-US" b="1" dirty="0" smtClean="0">
                <a:solidFill>
                  <a:srgbClr val="990000"/>
                </a:solidFill>
                <a:latin typeface="Times New Roman" pitchFamily="18" charset="0"/>
                <a:cs typeface="Times New Roman" pitchFamily="18" charset="0"/>
              </a:rPr>
              <a:t>II </a:t>
            </a:r>
            <a:r>
              <a:rPr lang="ru-RU" b="1" dirty="0" smtClean="0">
                <a:solidFill>
                  <a:srgbClr val="990000"/>
                </a:solidFill>
                <a:latin typeface="Times New Roman" pitchFamily="18" charset="0"/>
                <a:ea typeface="Times New Roman" pitchFamily="18" charset="0"/>
                <a:cs typeface="Times New Roman" pitchFamily="18" charset="0"/>
              </a:rPr>
              <a:t>Межрегионального театрального фестиваля "КРЫЛЬЯ ПОБЕДЫ“</a:t>
            </a:r>
            <a:r>
              <a:rPr lang="en-US" b="1" dirty="0" smtClean="0">
                <a:solidFill>
                  <a:srgbClr val="990000"/>
                </a:solidFill>
                <a:latin typeface="Times New Roman" pitchFamily="18" charset="0"/>
                <a:ea typeface="Times New Roman" pitchFamily="18" charset="0"/>
                <a:cs typeface="Times New Roman" pitchFamily="18" charset="0"/>
              </a:rPr>
              <a:t> </a:t>
            </a:r>
            <a:r>
              <a:rPr lang="ru-RU" b="1" dirty="0" smtClean="0">
                <a:solidFill>
                  <a:srgbClr val="990000"/>
                </a:solidFill>
                <a:latin typeface="Times New Roman" pitchFamily="18" charset="0"/>
                <a:ea typeface="Times New Roman" pitchFamily="18" charset="0"/>
                <a:cs typeface="Times New Roman" pitchFamily="18" charset="0"/>
              </a:rPr>
              <a:t>планируется</a:t>
            </a:r>
            <a:r>
              <a:rPr lang="ru-RU" b="1" dirty="0" smtClean="0">
                <a:solidFill>
                  <a:srgbClr val="990000"/>
                </a:solidFill>
                <a:latin typeface="Times New Roman" pitchFamily="18" charset="0"/>
                <a:cs typeface="Times New Roman" pitchFamily="18" charset="0"/>
              </a:rPr>
              <a:t>:</a:t>
            </a:r>
            <a:endParaRPr lang="ru-RU" b="1" dirty="0">
              <a:solidFill>
                <a:srgbClr val="990000"/>
              </a:solidFill>
              <a:latin typeface="Times New Roman" pitchFamily="18" charset="0"/>
              <a:cs typeface="Times New Roman" pitchFamily="18" charset="0"/>
            </a:endParaRPr>
          </a:p>
        </p:txBody>
      </p:sp>
      <p:graphicFrame>
        <p:nvGraphicFramePr>
          <p:cNvPr id="4" name="Таблица 3"/>
          <p:cNvGraphicFramePr>
            <a:graphicFrameLocks noGrp="1"/>
          </p:cNvGraphicFramePr>
          <p:nvPr/>
        </p:nvGraphicFramePr>
        <p:xfrm>
          <a:off x="142844" y="1214422"/>
          <a:ext cx="8643998" cy="5429288"/>
        </p:xfrm>
        <a:graphic>
          <a:graphicData uri="http://schemas.openxmlformats.org/drawingml/2006/table">
            <a:tbl>
              <a:tblPr/>
              <a:tblGrid>
                <a:gridCol w="6143668"/>
                <a:gridCol w="2500330"/>
              </a:tblGrid>
              <a:tr h="472112">
                <a:tc>
                  <a:txBody>
                    <a:bodyPr/>
                    <a:lstStyle/>
                    <a:p>
                      <a:pPr fontAlgn="base">
                        <a:spcAft>
                          <a:spcPts val="0"/>
                        </a:spcAft>
                      </a:pPr>
                      <a:r>
                        <a:rPr lang="ru-RU" sz="1400" dirty="0">
                          <a:latin typeface="Times New Roman"/>
                          <a:ea typeface="Times New Roman"/>
                          <a:cs typeface="Times New Roman"/>
                        </a:rPr>
                        <a:t>Торжественное возложение цветов в Сквере Танкистов участниками, членами жюри, почетными гостями фестиваля.</a:t>
                      </a:r>
                    </a:p>
                  </a:txBody>
                  <a:tcPr marL="41849" marR="4184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400">
                          <a:latin typeface="Times New Roman"/>
                          <a:ea typeface="Times New Roman"/>
                          <a:cs typeface="Times New Roman"/>
                        </a:rPr>
                        <a:t>14 апреля 2020</a:t>
                      </a:r>
                    </a:p>
                  </a:txBody>
                  <a:tcPr marL="41849" marR="4184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2112">
                <a:tc>
                  <a:txBody>
                    <a:bodyPr/>
                    <a:lstStyle/>
                    <a:p>
                      <a:pPr fontAlgn="base">
                        <a:spcAft>
                          <a:spcPts val="0"/>
                        </a:spcAft>
                      </a:pPr>
                      <a:r>
                        <a:rPr lang="ru-RU" sz="1400" dirty="0">
                          <a:latin typeface="Times New Roman"/>
                          <a:ea typeface="Times New Roman"/>
                          <a:cs typeface="Times New Roman"/>
                        </a:rPr>
                        <a:t>Торжественное открытие фестиваля.</a:t>
                      </a:r>
                    </a:p>
                  </a:txBody>
                  <a:tcPr marL="41849" marR="4184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400" dirty="0">
                          <a:latin typeface="Times New Roman"/>
                          <a:ea typeface="Times New Roman"/>
                          <a:cs typeface="Times New Roman"/>
                        </a:rPr>
                        <a:t>14 апреля 2020</a:t>
                      </a:r>
                    </a:p>
                  </a:txBody>
                  <a:tcPr marL="41849" marR="4184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2112">
                <a:tc>
                  <a:txBody>
                    <a:bodyPr/>
                    <a:lstStyle/>
                    <a:p>
                      <a:pPr fontAlgn="base">
                        <a:spcAft>
                          <a:spcPts val="0"/>
                        </a:spcAft>
                      </a:pPr>
                      <a:r>
                        <a:rPr lang="ru-RU" sz="1400" spc="5" dirty="0">
                          <a:latin typeface="Times New Roman"/>
                          <a:ea typeface="Times New Roman"/>
                          <a:cs typeface="Times New Roman"/>
                        </a:rPr>
                        <a:t>Видео открытки перед спектаклями фестиваля </a:t>
                      </a:r>
                      <a:r>
                        <a:rPr lang="ru-RU" sz="1400" dirty="0">
                          <a:latin typeface="Times New Roman"/>
                          <a:ea typeface="Times New Roman"/>
                          <a:cs typeface="Times New Roman"/>
                        </a:rPr>
                        <a:t>  «Шагнувшие в бессмертие», о героях </a:t>
                      </a:r>
                      <a:r>
                        <a:rPr lang="ru-RU" sz="1400" dirty="0" err="1" smtClean="0">
                          <a:latin typeface="Times New Roman"/>
                          <a:ea typeface="Times New Roman"/>
                          <a:cs typeface="Times New Roman"/>
                        </a:rPr>
                        <a:t>ВОв</a:t>
                      </a:r>
                      <a:r>
                        <a:rPr lang="ru-RU" sz="1400" dirty="0">
                          <a:latin typeface="Times New Roman"/>
                          <a:ea typeface="Times New Roman"/>
                          <a:cs typeface="Times New Roman"/>
                        </a:rPr>
                        <a:t>, уроженцах Орловской области.</a:t>
                      </a:r>
                    </a:p>
                  </a:txBody>
                  <a:tcPr marL="41849" marR="4184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400">
                          <a:latin typeface="Times New Roman"/>
                          <a:ea typeface="Times New Roman"/>
                          <a:cs typeface="Times New Roman"/>
                        </a:rPr>
                        <a:t>14-18 апреля 2020</a:t>
                      </a:r>
                    </a:p>
                  </a:txBody>
                  <a:tcPr marL="41849" marR="4184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6055">
                <a:tc>
                  <a:txBody>
                    <a:bodyPr/>
                    <a:lstStyle/>
                    <a:p>
                      <a:pPr fontAlgn="base">
                        <a:spcAft>
                          <a:spcPts val="0"/>
                        </a:spcAft>
                      </a:pPr>
                      <a:r>
                        <a:rPr lang="ru-RU" sz="1400" spc="5" dirty="0">
                          <a:latin typeface="Times New Roman"/>
                          <a:ea typeface="Times New Roman"/>
                          <a:cs typeface="Times New Roman"/>
                        </a:rPr>
                        <a:t>Конкурсный показ спектаклей в рамках фестиваля.</a:t>
                      </a:r>
                      <a:endParaRPr lang="ru-RU" sz="1400" dirty="0">
                        <a:latin typeface="Times New Roman"/>
                        <a:ea typeface="Times New Roman"/>
                        <a:cs typeface="Times New Roman"/>
                      </a:endParaRPr>
                    </a:p>
                  </a:txBody>
                  <a:tcPr marL="41849" marR="4184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400">
                          <a:latin typeface="Times New Roman"/>
                          <a:ea typeface="Times New Roman"/>
                          <a:cs typeface="Times New Roman"/>
                        </a:rPr>
                        <a:t>14-18 апреля 2020</a:t>
                      </a:r>
                    </a:p>
                  </a:txBody>
                  <a:tcPr marL="41849" marR="4184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6055">
                <a:tc>
                  <a:txBody>
                    <a:bodyPr/>
                    <a:lstStyle/>
                    <a:p>
                      <a:pPr fontAlgn="base">
                        <a:spcAft>
                          <a:spcPts val="0"/>
                        </a:spcAft>
                      </a:pPr>
                      <a:r>
                        <a:rPr lang="ru-RU" sz="1400" spc="5">
                          <a:latin typeface="Times New Roman"/>
                          <a:ea typeface="Times New Roman"/>
                          <a:cs typeface="Times New Roman"/>
                        </a:rPr>
                        <a:t>Открытые обсуждения спектаклей фестиваля.</a:t>
                      </a:r>
                      <a:endParaRPr lang="ru-RU" sz="1400">
                        <a:latin typeface="Times New Roman"/>
                        <a:ea typeface="Times New Roman"/>
                        <a:cs typeface="Times New Roman"/>
                      </a:endParaRPr>
                    </a:p>
                  </a:txBody>
                  <a:tcPr marL="41849" marR="4184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400">
                          <a:latin typeface="Times New Roman"/>
                          <a:ea typeface="Times New Roman"/>
                          <a:cs typeface="Times New Roman"/>
                        </a:rPr>
                        <a:t>14-18 апреля 2020</a:t>
                      </a:r>
                    </a:p>
                  </a:txBody>
                  <a:tcPr marL="41849" marR="4184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2112">
                <a:tc>
                  <a:txBody>
                    <a:bodyPr/>
                    <a:lstStyle/>
                    <a:p>
                      <a:pPr fontAlgn="base">
                        <a:spcAft>
                          <a:spcPts val="0"/>
                        </a:spcAft>
                      </a:pPr>
                      <a:r>
                        <a:rPr lang="ru-RU" sz="1400" spc="5" dirty="0">
                          <a:latin typeface="Times New Roman"/>
                          <a:ea typeface="Times New Roman"/>
                          <a:cs typeface="Times New Roman"/>
                        </a:rPr>
                        <a:t>Благотворительный проект- концерт «Песням тех военных лет поверьте…»</a:t>
                      </a:r>
                      <a:endParaRPr lang="ru-RU" sz="1400" dirty="0">
                        <a:latin typeface="Times New Roman"/>
                        <a:ea typeface="Times New Roman"/>
                        <a:cs typeface="Times New Roman"/>
                      </a:endParaRPr>
                    </a:p>
                  </a:txBody>
                  <a:tcPr marL="41849" marR="4184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400" dirty="0">
                          <a:latin typeface="Times New Roman"/>
                          <a:ea typeface="Times New Roman"/>
                          <a:cs typeface="Times New Roman"/>
                        </a:rPr>
                        <a:t>16 </a:t>
                      </a:r>
                      <a:r>
                        <a:rPr lang="ru-RU" sz="1400" dirty="0" smtClean="0">
                          <a:latin typeface="Times New Roman"/>
                          <a:ea typeface="Times New Roman"/>
                          <a:cs typeface="Times New Roman"/>
                        </a:rPr>
                        <a:t>апреля 2020</a:t>
                      </a:r>
                      <a:endParaRPr lang="ru-RU" sz="1400" dirty="0">
                        <a:latin typeface="Times New Roman"/>
                        <a:ea typeface="Times New Roman"/>
                        <a:cs typeface="Times New Roman"/>
                      </a:endParaRPr>
                    </a:p>
                  </a:txBody>
                  <a:tcPr marL="41849" marR="4184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2112">
                <a:tc>
                  <a:txBody>
                    <a:bodyPr/>
                    <a:lstStyle/>
                    <a:p>
                      <a:pPr fontAlgn="base">
                        <a:spcAft>
                          <a:spcPts val="0"/>
                        </a:spcAft>
                      </a:pPr>
                      <a:r>
                        <a:rPr lang="ru-RU" sz="1400" spc="5" dirty="0">
                          <a:latin typeface="Times New Roman"/>
                          <a:ea typeface="Times New Roman"/>
                          <a:cs typeface="Times New Roman"/>
                        </a:rPr>
                        <a:t>Акция "С фронтовым приветом". Встречи с ветеранами  </a:t>
                      </a:r>
                      <a:r>
                        <a:rPr lang="ru-RU" sz="1400" spc="5" dirty="0" err="1" smtClean="0">
                          <a:latin typeface="Times New Roman"/>
                          <a:ea typeface="Times New Roman"/>
                          <a:cs typeface="Times New Roman"/>
                        </a:rPr>
                        <a:t>ВОв</a:t>
                      </a:r>
                      <a:r>
                        <a:rPr lang="ru-RU" sz="1400" spc="5" dirty="0">
                          <a:latin typeface="Times New Roman"/>
                          <a:ea typeface="Times New Roman"/>
                          <a:cs typeface="Times New Roman"/>
                        </a:rPr>
                        <a:t>, боевых действий, популярными актерами.</a:t>
                      </a:r>
                      <a:endParaRPr lang="ru-RU" sz="1400" dirty="0">
                        <a:latin typeface="Times New Roman"/>
                        <a:ea typeface="Times New Roman"/>
                        <a:cs typeface="Times New Roman"/>
                      </a:endParaRPr>
                    </a:p>
                  </a:txBody>
                  <a:tcPr marL="41849" marR="4184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400">
                          <a:latin typeface="Times New Roman"/>
                          <a:ea typeface="Times New Roman"/>
                          <a:cs typeface="Times New Roman"/>
                        </a:rPr>
                        <a:t>14-18 апреля 2020</a:t>
                      </a:r>
                    </a:p>
                  </a:txBody>
                  <a:tcPr marL="41849" marR="4184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08170">
                <a:tc>
                  <a:txBody>
                    <a:bodyPr/>
                    <a:lstStyle/>
                    <a:p>
                      <a:pPr fontAlgn="base">
                        <a:spcAft>
                          <a:spcPts val="0"/>
                        </a:spcAft>
                      </a:pPr>
                      <a:r>
                        <a:rPr lang="ru-RU" sz="1400" spc="5" dirty="0">
                          <a:latin typeface="Times New Roman"/>
                          <a:ea typeface="Times New Roman"/>
                          <a:cs typeface="Times New Roman"/>
                        </a:rPr>
                        <a:t>"Артобстрел"</a:t>
                      </a:r>
                      <a:endParaRPr lang="ru-RU" sz="1400" dirty="0">
                        <a:latin typeface="Times New Roman"/>
                        <a:ea typeface="Times New Roman"/>
                        <a:cs typeface="Times New Roman"/>
                      </a:endParaRPr>
                    </a:p>
                    <a:p>
                      <a:pPr fontAlgn="base">
                        <a:spcAft>
                          <a:spcPts val="0"/>
                        </a:spcAft>
                      </a:pPr>
                      <a:r>
                        <a:rPr lang="ru-RU" sz="1400" spc="5" dirty="0">
                          <a:latin typeface="Times New Roman"/>
                          <a:ea typeface="Times New Roman"/>
                          <a:cs typeface="Times New Roman"/>
                        </a:rPr>
                        <a:t>Театральный чемпионат по актерской импровизации (состязание между командами театров в жанре импровизации)</a:t>
                      </a:r>
                      <a:endParaRPr lang="ru-RU" sz="1400" dirty="0">
                        <a:latin typeface="Times New Roman"/>
                        <a:ea typeface="Times New Roman"/>
                        <a:cs typeface="Times New Roman"/>
                      </a:endParaRPr>
                    </a:p>
                  </a:txBody>
                  <a:tcPr marL="41849" marR="4184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400">
                          <a:latin typeface="Times New Roman"/>
                          <a:ea typeface="Times New Roman"/>
                          <a:cs typeface="Times New Roman"/>
                        </a:rPr>
                        <a:t>17 апреля 2020</a:t>
                      </a:r>
                    </a:p>
                  </a:txBody>
                  <a:tcPr marL="41849" marR="4184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2112">
                <a:tc>
                  <a:txBody>
                    <a:bodyPr/>
                    <a:lstStyle/>
                    <a:p>
                      <a:pPr fontAlgn="base">
                        <a:spcAft>
                          <a:spcPts val="0"/>
                        </a:spcAft>
                      </a:pPr>
                      <a:r>
                        <a:rPr lang="ru-RU" sz="1400" spc="5" dirty="0">
                          <a:latin typeface="Times New Roman"/>
                          <a:ea typeface="Times New Roman"/>
                          <a:cs typeface="Times New Roman"/>
                        </a:rPr>
                        <a:t>Организация выставки, посвященной   авторам и произведениям, представленным в рамках фестиваля.</a:t>
                      </a:r>
                      <a:endParaRPr lang="ru-RU" sz="1400" dirty="0">
                        <a:latin typeface="Times New Roman"/>
                        <a:ea typeface="Times New Roman"/>
                        <a:cs typeface="Times New Roman"/>
                      </a:endParaRPr>
                    </a:p>
                  </a:txBody>
                  <a:tcPr marL="41849" marR="4184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400">
                          <a:latin typeface="Times New Roman"/>
                          <a:ea typeface="Times New Roman"/>
                          <a:cs typeface="Times New Roman"/>
                        </a:rPr>
                        <a:t>14-18 апреля 2020</a:t>
                      </a:r>
                    </a:p>
                  </a:txBody>
                  <a:tcPr marL="41849" marR="4184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2112">
                <a:tc>
                  <a:txBody>
                    <a:bodyPr/>
                    <a:lstStyle/>
                    <a:p>
                      <a:pPr>
                        <a:spcAft>
                          <a:spcPts val="0"/>
                        </a:spcAft>
                      </a:pPr>
                      <a:r>
                        <a:rPr lang="ru-RU" sz="1400" dirty="0">
                          <a:latin typeface="Times New Roman"/>
                          <a:ea typeface="Times New Roman"/>
                          <a:cs typeface="Times New Roman"/>
                        </a:rPr>
                        <a:t>Выставка фотографий актеров – участников </a:t>
                      </a:r>
                      <a:r>
                        <a:rPr lang="ru-RU" sz="1400" dirty="0" err="1" smtClean="0">
                          <a:latin typeface="Times New Roman"/>
                          <a:ea typeface="Times New Roman"/>
                          <a:cs typeface="Times New Roman"/>
                        </a:rPr>
                        <a:t>ВОв</a:t>
                      </a:r>
                      <a:r>
                        <a:rPr lang="ru-RU" sz="1400" dirty="0" smtClean="0">
                          <a:latin typeface="Times New Roman"/>
                          <a:ea typeface="Times New Roman"/>
                          <a:cs typeface="Times New Roman"/>
                        </a:rPr>
                        <a:t>  </a:t>
                      </a:r>
                      <a:r>
                        <a:rPr lang="ru-RU" sz="1400" dirty="0">
                          <a:latin typeface="Times New Roman"/>
                          <a:ea typeface="Times New Roman"/>
                          <a:cs typeface="Times New Roman"/>
                        </a:rPr>
                        <a:t>«Они сражались за Родину»</a:t>
                      </a:r>
                    </a:p>
                  </a:txBody>
                  <a:tcPr marL="41849" marR="4184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400">
                          <a:latin typeface="Times New Roman"/>
                          <a:ea typeface="Times New Roman"/>
                          <a:cs typeface="Times New Roman"/>
                        </a:rPr>
                        <a:t>14-18 апреля 2020</a:t>
                      </a:r>
                    </a:p>
                  </a:txBody>
                  <a:tcPr marL="41849" marR="4184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2112">
                <a:tc>
                  <a:txBody>
                    <a:bodyPr/>
                    <a:lstStyle/>
                    <a:p>
                      <a:pPr>
                        <a:spcAft>
                          <a:spcPts val="0"/>
                        </a:spcAft>
                      </a:pPr>
                      <a:r>
                        <a:rPr lang="ru-RU" sz="1400" dirty="0" err="1">
                          <a:latin typeface="Times New Roman"/>
                          <a:ea typeface="Times New Roman"/>
                          <a:cs typeface="Times New Roman"/>
                        </a:rPr>
                        <a:t>Видеоинсталляция</a:t>
                      </a:r>
                      <a:r>
                        <a:rPr lang="ru-RU" sz="1400" dirty="0">
                          <a:latin typeface="Times New Roman"/>
                          <a:ea typeface="Times New Roman"/>
                          <a:cs typeface="Times New Roman"/>
                        </a:rPr>
                        <a:t>  о мемориалах </a:t>
                      </a:r>
                      <a:r>
                        <a:rPr lang="ru-RU" sz="1400" dirty="0" err="1" smtClean="0">
                          <a:latin typeface="Times New Roman"/>
                          <a:ea typeface="Times New Roman"/>
                          <a:cs typeface="Times New Roman"/>
                        </a:rPr>
                        <a:t>ВОв</a:t>
                      </a:r>
                      <a:r>
                        <a:rPr lang="ru-RU" sz="1400" dirty="0" smtClean="0">
                          <a:latin typeface="Times New Roman"/>
                          <a:ea typeface="Times New Roman"/>
                          <a:cs typeface="Times New Roman"/>
                        </a:rPr>
                        <a:t> </a:t>
                      </a:r>
                      <a:r>
                        <a:rPr lang="ru-RU" sz="1400" dirty="0">
                          <a:latin typeface="Times New Roman"/>
                          <a:ea typeface="Times New Roman"/>
                          <a:cs typeface="Times New Roman"/>
                        </a:rPr>
                        <a:t>«Нам не помнить об</a:t>
                      </a:r>
                    </a:p>
                    <a:p>
                      <a:pPr>
                        <a:spcAft>
                          <a:spcPts val="0"/>
                        </a:spcAft>
                      </a:pPr>
                      <a:r>
                        <a:rPr lang="ru-RU" sz="1400" dirty="0">
                          <a:latin typeface="Times New Roman"/>
                          <a:ea typeface="Times New Roman"/>
                          <a:cs typeface="Times New Roman"/>
                        </a:rPr>
                        <a:t>этом нельзя»</a:t>
                      </a:r>
                    </a:p>
                  </a:txBody>
                  <a:tcPr marL="41849" marR="4184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400">
                          <a:latin typeface="Times New Roman"/>
                          <a:ea typeface="Times New Roman"/>
                          <a:cs typeface="Times New Roman"/>
                        </a:rPr>
                        <a:t>14-18 апреля 2020</a:t>
                      </a:r>
                    </a:p>
                  </a:txBody>
                  <a:tcPr marL="41849" marR="4184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2112">
                <a:tc>
                  <a:txBody>
                    <a:bodyPr/>
                    <a:lstStyle/>
                    <a:p>
                      <a:pPr fontAlgn="base">
                        <a:spcAft>
                          <a:spcPts val="0"/>
                        </a:spcAft>
                      </a:pPr>
                      <a:r>
                        <a:rPr lang="ru-RU" sz="1400" spc="5">
                          <a:latin typeface="Times New Roman"/>
                          <a:ea typeface="Times New Roman"/>
                          <a:cs typeface="Times New Roman"/>
                        </a:rPr>
                        <a:t>Торжественное закрытие фестиваля, награждение победителей.</a:t>
                      </a:r>
                      <a:endParaRPr lang="ru-RU" sz="1400">
                        <a:latin typeface="Times New Roman"/>
                        <a:ea typeface="Times New Roman"/>
                        <a:cs typeface="Times New Roman"/>
                      </a:endParaRPr>
                    </a:p>
                  </a:txBody>
                  <a:tcPr marL="41849" marR="4184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400" dirty="0">
                          <a:latin typeface="Times New Roman"/>
                          <a:ea typeface="Times New Roman"/>
                          <a:cs typeface="Times New Roman"/>
                        </a:rPr>
                        <a:t>18 апреля 2020</a:t>
                      </a:r>
                    </a:p>
                  </a:txBody>
                  <a:tcPr marL="41849" marR="4184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advClick="0" advTm="13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Users\91\Desktop\ISS_4109_00668.jpg"/>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5841" name="Rectangle 1"/>
          <p:cNvSpPr>
            <a:spLocks noChangeArrowheads="1"/>
          </p:cNvSpPr>
          <p:nvPr/>
        </p:nvSpPr>
        <p:spPr bwMode="auto">
          <a:xfrm>
            <a:off x="142844" y="0"/>
            <a:ext cx="8786874" cy="7025000"/>
          </a:xfrm>
          <a:prstGeom prst="rect">
            <a:avLst/>
          </a:prstGeom>
          <a:solidFill>
            <a:schemeClr val="accent3">
              <a:lumMod val="20000"/>
              <a:lumOff val="80000"/>
              <a:alpha val="20000"/>
            </a:scheme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990000"/>
                </a:solidFill>
                <a:effectLst/>
                <a:latin typeface="Calibri"/>
                <a:ea typeface="Times New Roman" pitchFamily="18" charset="0"/>
                <a:cs typeface="Times New Roman" pitchFamily="18" charset="0"/>
              </a:rPr>
              <a:t>   </a:t>
            </a:r>
            <a:r>
              <a:rPr kumimoji="0" lang="ru-RU" sz="1400" b="1" i="0" u="none" strike="noStrike" cap="none" normalizeH="0" baseline="0" dirty="0" smtClean="0">
                <a:ln>
                  <a:noFill/>
                </a:ln>
                <a:solidFill>
                  <a:srgbClr val="990000"/>
                </a:solidFill>
                <a:effectLst/>
                <a:latin typeface="Bookman Old Style" pitchFamily="18" charset="0"/>
                <a:ea typeface="Times New Roman" pitchFamily="18" charset="0"/>
                <a:cs typeface="Times New Roman" pitchFamily="18" charset="0"/>
              </a:rPr>
              <a:t>Н.К. Рерих </a:t>
            </a:r>
            <a:endParaRPr kumimoji="0" lang="ru-RU" sz="1400" b="0" i="0" u="none" strike="noStrike" cap="none" normalizeH="0" baseline="0" dirty="0" smtClean="0">
              <a:ln>
                <a:noFill/>
              </a:ln>
              <a:solidFill>
                <a:srgbClr val="990000"/>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rgbClr val="660033"/>
                </a:solidFill>
                <a:effectLst/>
                <a:latin typeface="Bookman Old Style" pitchFamily="18" charset="0"/>
                <a:ea typeface="Times New Roman" pitchFamily="18" charset="0"/>
                <a:cs typeface="Times New Roman" pitchFamily="18" charset="0"/>
              </a:rPr>
              <a:t>КРЫЛЬЯ ПОБЕДЫ</a:t>
            </a:r>
            <a:endParaRPr kumimoji="0" lang="ru-RU" sz="1400" b="1" i="0" u="none" strike="noStrike" cap="none" normalizeH="0" baseline="0" dirty="0" smtClean="0">
              <a:ln>
                <a:noFill/>
              </a:ln>
              <a:solidFill>
                <a:srgbClr val="660033"/>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450" b="1" i="0" u="none" strike="noStrike" cap="none" normalizeH="0" baseline="0" dirty="0" smtClean="0">
                <a:ln>
                  <a:noFill/>
                </a:ln>
                <a:solidFill>
                  <a:srgbClr val="660033"/>
                </a:solidFill>
                <a:effectLst/>
                <a:latin typeface="Times New Roman" pitchFamily="18" charset="0"/>
                <a:ea typeface="Times New Roman" pitchFamily="18" charset="0"/>
                <a:cs typeface="Times New Roman" pitchFamily="18" charset="0"/>
              </a:rPr>
              <a:t>Развернулись блистательные Крылья Победы! Каждый день, слышите ли, каждодневно славные русские воины возвращают Родине сотни городов и селений. Неудержимо стремится славное воинство через все вражеские препоны. Так много побед сообщает московское радио каждое утро, что весь день ходим в высоком подъеме и шлем от Гималаев сердечные мысли богатырям Русского Народа. </a:t>
            </a:r>
            <a:br>
              <a:rPr kumimoji="0" lang="ru-RU" sz="1450" b="1" i="0" u="none" strike="noStrike" cap="none" normalizeH="0" baseline="0" dirty="0" smtClean="0">
                <a:ln>
                  <a:noFill/>
                </a:ln>
                <a:solidFill>
                  <a:srgbClr val="660033"/>
                </a:solidFill>
                <a:effectLst/>
                <a:latin typeface="Times New Roman" pitchFamily="18" charset="0"/>
                <a:ea typeface="Times New Roman" pitchFamily="18" charset="0"/>
                <a:cs typeface="Times New Roman" pitchFamily="18" charset="0"/>
              </a:rPr>
            </a:br>
            <a:r>
              <a:rPr kumimoji="0" lang="ru-RU" sz="1450" b="1" i="0" u="none" strike="noStrike" cap="none" normalizeH="0" baseline="0" dirty="0" smtClean="0">
                <a:ln>
                  <a:noFill/>
                </a:ln>
                <a:solidFill>
                  <a:srgbClr val="660033"/>
                </a:solidFill>
                <a:effectLst/>
                <a:latin typeface="Times New Roman" pitchFamily="18" charset="0"/>
                <a:ea typeface="Times New Roman" pitchFamily="18" charset="0"/>
                <a:cs typeface="Times New Roman" pitchFamily="18" charset="0"/>
              </a:rPr>
              <a:t>   Победоносная хартия вписана в Русскую Историю. Так неудержимо наступают богатырские дружины, что не успеваешь передвигать значки. И все это немалые места! Не успели отметить Харьков, а тут и весь Донбасс, и Новороссийск, и Красноград, и Брянск, и Мариуполь, Чернигов, Полтава, а теперь подступы к Смоленску, и Киев не за горами. </a:t>
            </a:r>
            <a:br>
              <a:rPr kumimoji="0" lang="ru-RU" sz="1450" b="1" i="0" u="none" strike="noStrike" cap="none" normalizeH="0" baseline="0" dirty="0" smtClean="0">
                <a:ln>
                  <a:noFill/>
                </a:ln>
                <a:solidFill>
                  <a:srgbClr val="660033"/>
                </a:solidFill>
                <a:effectLst/>
                <a:latin typeface="Times New Roman" pitchFamily="18" charset="0"/>
                <a:ea typeface="Times New Roman" pitchFamily="18" charset="0"/>
                <a:cs typeface="Times New Roman" pitchFamily="18" charset="0"/>
              </a:rPr>
            </a:br>
            <a:r>
              <a:rPr kumimoji="0" lang="ru-RU" sz="1450" b="1" i="0" u="none" strike="noStrike" cap="none" normalizeH="0" baseline="0" dirty="0" smtClean="0">
                <a:ln>
                  <a:noFill/>
                </a:ln>
                <a:solidFill>
                  <a:srgbClr val="660033"/>
                </a:solidFill>
                <a:effectLst/>
                <a:latin typeface="Times New Roman" pitchFamily="18" charset="0"/>
                <a:ea typeface="Times New Roman" pitchFamily="18" charset="0"/>
                <a:cs typeface="Times New Roman" pitchFamily="18" charset="0"/>
              </a:rPr>
              <a:t>   Подвиг Русского Народа требует и достаточного летописца. Высокие слова нужны, чтобы сказать, как грозно ополчился весь народ на дерзких захватчиков! Как выросло непобедимое воинство! Как трудовое дружество спаяло народы в одну созвучную семью! «Когда постройка идет, все идет!» Идет великая стройка. Одни богатыри преодолевают врага. Другие куют мечи и серпы для преуспеяний на славное будущее. </a:t>
            </a:r>
            <a:br>
              <a:rPr kumimoji="0" lang="ru-RU" sz="1450" b="1" i="0" u="none" strike="noStrike" cap="none" normalizeH="0" baseline="0" dirty="0" smtClean="0">
                <a:ln>
                  <a:noFill/>
                </a:ln>
                <a:solidFill>
                  <a:srgbClr val="660033"/>
                </a:solidFill>
                <a:effectLst/>
                <a:latin typeface="Times New Roman" pitchFamily="18" charset="0"/>
                <a:ea typeface="Times New Roman" pitchFamily="18" charset="0"/>
                <a:cs typeface="Times New Roman" pitchFamily="18" charset="0"/>
              </a:rPr>
            </a:br>
            <a:r>
              <a:rPr kumimoji="0" lang="ru-RU" sz="1450" b="1" i="0" u="none" strike="noStrike" cap="none" normalizeH="0" baseline="0" dirty="0" smtClean="0">
                <a:ln>
                  <a:noFill/>
                </a:ln>
                <a:solidFill>
                  <a:srgbClr val="660033"/>
                </a:solidFill>
                <a:effectLst/>
                <a:latin typeface="Times New Roman" pitchFamily="18" charset="0"/>
                <a:ea typeface="Times New Roman" pitchFamily="18" charset="0"/>
                <a:cs typeface="Times New Roman" pitchFamily="18" charset="0"/>
              </a:rPr>
              <a:t>   Слава Великому Народу Русскому! В каждом здешнем письме гремят сердечные слова о славе Русской, душевные пожелания побед.  От палящего юга до Гималайских снегов множество друзей завоевал Народ Русский. Завоевал великим подвигом, великим самопожертвованием. </a:t>
            </a:r>
            <a:br>
              <a:rPr kumimoji="0" lang="ru-RU" sz="1450" b="1" i="0" u="none" strike="noStrike" cap="none" normalizeH="0" baseline="0" dirty="0" smtClean="0">
                <a:ln>
                  <a:noFill/>
                </a:ln>
                <a:solidFill>
                  <a:srgbClr val="660033"/>
                </a:solidFill>
                <a:effectLst/>
                <a:latin typeface="Times New Roman" pitchFamily="18" charset="0"/>
                <a:ea typeface="Times New Roman" pitchFamily="18" charset="0"/>
                <a:cs typeface="Times New Roman" pitchFamily="18" charset="0"/>
              </a:rPr>
            </a:br>
            <a:r>
              <a:rPr kumimoji="0" lang="ru-RU" sz="1450" b="1" i="0" u="none" strike="noStrike" cap="none" normalizeH="0" baseline="0" dirty="0" smtClean="0">
                <a:ln>
                  <a:noFill/>
                </a:ln>
                <a:solidFill>
                  <a:srgbClr val="660033"/>
                </a:solidFill>
                <a:effectLst/>
                <a:latin typeface="Times New Roman" pitchFamily="18" charset="0"/>
                <a:ea typeface="Times New Roman" pitchFamily="18" charset="0"/>
                <a:cs typeface="Times New Roman" pitchFamily="18" charset="0"/>
              </a:rPr>
              <a:t>   Вспоминаю, как писал нам внук Чарльза Диккенса: «Ваша страна всегда нам велика, ибо знаем ее предназначение, а теперь велика всему миру. Истинно, Ваша страна спасла мир, но совершит она и ещё величайшее. Будущее России может быть сравнено с Вашей картиною, где великая светлая звезда блистает на заре. Россия поведёт весь мир!» Много душевных слов произносится среди снеговых Гималаев. Много одушевляющих вестей приносит каждое радио. Да будет! </a:t>
            </a:r>
            <a:br>
              <a:rPr kumimoji="0" lang="ru-RU" sz="1450" b="1" i="0" u="none" strike="noStrike" cap="none" normalizeH="0" baseline="0" dirty="0" smtClean="0">
                <a:ln>
                  <a:noFill/>
                </a:ln>
                <a:solidFill>
                  <a:srgbClr val="660033"/>
                </a:solidFill>
                <a:effectLst/>
                <a:latin typeface="Times New Roman" pitchFamily="18" charset="0"/>
                <a:ea typeface="Times New Roman" pitchFamily="18" charset="0"/>
                <a:cs typeface="Times New Roman" pitchFamily="18" charset="0"/>
              </a:rPr>
            </a:br>
            <a:r>
              <a:rPr kumimoji="0" lang="ru-RU" sz="1450" b="1" i="0" u="none" strike="noStrike" cap="none" normalizeH="0" baseline="0" dirty="0" smtClean="0">
                <a:ln>
                  <a:noFill/>
                </a:ln>
                <a:solidFill>
                  <a:srgbClr val="660033"/>
                </a:solidFill>
                <a:effectLst/>
                <a:latin typeface="Times New Roman" pitchFamily="18" charset="0"/>
                <a:ea typeface="Times New Roman" pitchFamily="18" charset="0"/>
                <a:cs typeface="Times New Roman" pitchFamily="18" charset="0"/>
              </a:rPr>
              <a:t>   На днях мы слушали Грабаря из Москвы. Он приветствовал русские победы, говорил о германских разрушениях и хорошо отметил, как русские воины заботливо относятся к историческим памятникам. Да, да! Собирайте каждую полезную памятку. Таким путём образуются добрые летописи. Радостно отметить, что русские воины бережно относятся к культурным сокровищам! Победное воинство есть и воинство культурное. Великое дело! Славное достижение! </a:t>
            </a:r>
            <a:br>
              <a:rPr kumimoji="0" lang="ru-RU" sz="1450" b="1" i="0" u="none" strike="noStrike" cap="none" normalizeH="0" baseline="0" dirty="0" smtClean="0">
                <a:ln>
                  <a:noFill/>
                </a:ln>
                <a:solidFill>
                  <a:srgbClr val="660033"/>
                </a:solidFill>
                <a:effectLst/>
                <a:latin typeface="Times New Roman" pitchFamily="18" charset="0"/>
                <a:ea typeface="Times New Roman" pitchFamily="18" charset="0"/>
                <a:cs typeface="Times New Roman" pitchFamily="18" charset="0"/>
              </a:rPr>
            </a:br>
            <a:r>
              <a:rPr kumimoji="0" lang="ru-RU" sz="1450" b="1" i="0" u="none" strike="noStrike" cap="none" normalizeH="0" baseline="0" dirty="0" smtClean="0">
                <a:ln>
                  <a:noFill/>
                </a:ln>
                <a:solidFill>
                  <a:srgbClr val="660033"/>
                </a:solidFill>
                <a:effectLst/>
                <a:latin typeface="Times New Roman" pitchFamily="18" charset="0"/>
                <a:ea typeface="Times New Roman" pitchFamily="18" charset="0"/>
                <a:cs typeface="Times New Roman" pitchFamily="18" charset="0"/>
              </a:rPr>
              <a:t>      Развернулись блистательные Крылья Победы!</a:t>
            </a:r>
          </a:p>
          <a:p>
            <a:pPr marL="0" marR="0" lvl="0" indent="0" algn="r" defTabSz="914400" rtl="0" eaLnBrk="0" fontAlgn="base" latinLnBrk="0" hangingPunct="0">
              <a:lnSpc>
                <a:spcPct val="100000"/>
              </a:lnSpc>
              <a:spcBef>
                <a:spcPct val="0"/>
              </a:spcBef>
              <a:spcAft>
                <a:spcPct val="0"/>
              </a:spcAft>
              <a:buClrTx/>
              <a:buSzTx/>
              <a:buFontTx/>
              <a:buNone/>
              <a:tabLst/>
            </a:pPr>
            <a:r>
              <a:rPr kumimoji="0" lang="ru-RU" sz="1450" b="1" i="0" u="none" strike="noStrike" cap="none" normalizeH="0" baseline="0" dirty="0" smtClean="0">
                <a:ln>
                  <a:noFill/>
                </a:ln>
                <a:solidFill>
                  <a:srgbClr val="660033"/>
                </a:solidFill>
                <a:effectLst/>
                <a:latin typeface="Times New Roman" pitchFamily="18" charset="0"/>
                <a:ea typeface="Times New Roman" pitchFamily="18" charset="0"/>
                <a:cs typeface="Times New Roman" pitchFamily="18" charset="0"/>
              </a:rPr>
              <a:t>20 сентября, 1943 года</a:t>
            </a:r>
            <a:r>
              <a:rPr kumimoji="0" lang="ru-RU" sz="1450" b="1" i="0" u="none" strike="noStrike" cap="none" normalizeH="0" baseline="0" dirty="0" smtClean="0">
                <a:ln>
                  <a:noFill/>
                </a:ln>
                <a:solidFill>
                  <a:srgbClr val="660033"/>
                </a:solidFill>
                <a:effectLst/>
                <a:latin typeface="Times New Roman" pitchFamily="18" charset="0"/>
                <a:cs typeface="Times New Roman" pitchFamily="18" charset="0"/>
              </a:rPr>
              <a:t> </a:t>
            </a:r>
          </a:p>
        </p:txBody>
      </p:sp>
    </p:spTree>
  </p:cSld>
  <p:clrMapOvr>
    <a:masterClrMapping/>
  </p:clrMapOvr>
  <p:transition advClick="0" advTm="13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Рисунок 7" descr="C:\Users\91\Desktop\ISS_4109_00668.jpg"/>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Прямоугольник 2"/>
          <p:cNvSpPr/>
          <p:nvPr/>
        </p:nvSpPr>
        <p:spPr>
          <a:xfrm>
            <a:off x="500034" y="1571612"/>
            <a:ext cx="8429684" cy="3170099"/>
          </a:xfrm>
          <a:prstGeom prst="rect">
            <a:avLst/>
          </a:prstGeom>
        </p:spPr>
        <p:txBody>
          <a:bodyPr wrap="square">
            <a:spAutoFit/>
          </a:bodyPr>
          <a:lstStyle/>
          <a:p>
            <a:pPr algn="ctr"/>
            <a:r>
              <a:rPr lang="ru-RU" sz="4000" b="1" dirty="0" smtClean="0">
                <a:solidFill>
                  <a:srgbClr val="FF0000"/>
                </a:solidFill>
                <a:effectLst>
                  <a:outerShdw blurRad="38100" dist="38100" dir="2700000" algn="tl">
                    <a:srgbClr val="000000">
                      <a:alpha val="43137"/>
                    </a:srgbClr>
                  </a:outerShdw>
                </a:effectLst>
                <a:latin typeface="Bookman Old Style" pitchFamily="18" charset="0"/>
                <a:cs typeface="Times New Roman" pitchFamily="18" charset="0"/>
              </a:rPr>
              <a:t>2-ой </a:t>
            </a:r>
            <a:r>
              <a:rPr lang="ru-RU" sz="4000" b="1" dirty="0" smtClean="0">
                <a:solidFill>
                  <a:srgbClr val="FF0000"/>
                </a:solidFill>
                <a:effectLst>
                  <a:outerShdw blurRad="38100" dist="38100" dir="2700000" algn="tl">
                    <a:srgbClr val="000000">
                      <a:alpha val="43137"/>
                    </a:srgbClr>
                  </a:outerShdw>
                </a:effectLst>
                <a:latin typeface="Bookman Old Style" pitchFamily="18" charset="0"/>
                <a:ea typeface="Times New Roman" pitchFamily="18" charset="0"/>
                <a:cs typeface="Times New Roman" pitchFamily="18" charset="0"/>
              </a:rPr>
              <a:t>Межрегиональный театральный фестиваль "КРЫЛЬЯ ПОБЕДЫ»</a:t>
            </a:r>
            <a:r>
              <a:rPr lang="ru-RU" sz="4000" b="1" dirty="0" smtClean="0">
                <a:solidFill>
                  <a:srgbClr val="FF0000"/>
                </a:solidFill>
                <a:effectLst>
                  <a:outerShdw blurRad="38100" dist="38100" dir="2700000" algn="tl">
                    <a:srgbClr val="000000">
                      <a:alpha val="43137"/>
                    </a:srgbClr>
                  </a:outerShdw>
                </a:effectLst>
                <a:latin typeface="Bookman Old Style" pitchFamily="18" charset="0"/>
                <a:cs typeface="Times New Roman" pitchFamily="18" charset="0"/>
              </a:rPr>
              <a:t>                     ЖДЕТ ВАС 14-18 апреля 2020 года в Орле!</a:t>
            </a:r>
            <a:endParaRPr lang="ru-RU" sz="4000" dirty="0">
              <a:solidFill>
                <a:srgbClr val="FF0000"/>
              </a:solidFill>
              <a:effectLst>
                <a:outerShdw blurRad="38100" dist="38100" dir="2700000" algn="tl">
                  <a:srgbClr val="000000">
                    <a:alpha val="43137"/>
                  </a:srgbClr>
                </a:outerShdw>
              </a:effectLst>
              <a:latin typeface="Bookman Old Style" pitchFamily="18" charset="0"/>
            </a:endParaRPr>
          </a:p>
        </p:txBody>
      </p:sp>
      <p:pic>
        <p:nvPicPr>
          <p:cNvPr id="4" name="Рисунок 3" descr="C:\Users\91\Desktop\театр\оформление\logo.jpg"/>
          <p:cNvPicPr/>
          <p:nvPr/>
        </p:nvPicPr>
        <p:blipFill>
          <a:blip r:embed="rId3"/>
          <a:srcRect/>
          <a:stretch>
            <a:fillRect/>
          </a:stretch>
        </p:blipFill>
        <p:spPr bwMode="auto">
          <a:xfrm>
            <a:off x="6929454" y="285728"/>
            <a:ext cx="1844996" cy="857256"/>
          </a:xfrm>
          <a:prstGeom prst="rect">
            <a:avLst/>
          </a:prstGeom>
          <a:noFill/>
          <a:ln w="9525">
            <a:noFill/>
            <a:miter lim="800000"/>
            <a:headEnd/>
            <a:tailEnd/>
          </a:ln>
        </p:spPr>
      </p:pic>
      <p:sp>
        <p:nvSpPr>
          <p:cNvPr id="74753" name="Rectangle 1"/>
          <p:cNvSpPr>
            <a:spLocks noChangeArrowheads="1"/>
          </p:cNvSpPr>
          <p:nvPr/>
        </p:nvSpPr>
        <p:spPr bwMode="auto">
          <a:xfrm>
            <a:off x="1357290" y="4734342"/>
            <a:ext cx="7643866" cy="21236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Адрес фестиваля:</a:t>
            </a:r>
            <a:endParaRPr kumimoji="0" lang="ru-RU" sz="1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302001 г. Орел, пл. К.</a:t>
            </a:r>
            <a:r>
              <a:rPr kumimoji="0" lang="en-US" sz="1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ru-RU" sz="1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Маркса, д.2</a:t>
            </a:r>
            <a:endParaRPr kumimoji="0" lang="ru-RU" sz="1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E</a:t>
            </a:r>
            <a:r>
              <a:rPr kumimoji="0" lang="ru-RU" sz="1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a:t>
            </a:r>
            <a:r>
              <a:rPr kumimoji="0" lang="en-US" sz="1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mail</a:t>
            </a:r>
            <a:r>
              <a:rPr kumimoji="0" lang="ru-RU" sz="1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12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teatrCP</a:t>
            </a:r>
            <a:r>
              <a:rPr kumimoji="0" lang="ru-RU" sz="1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a:t>
            </a:r>
            <a:r>
              <a:rPr kumimoji="0" lang="en-US" sz="12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yandex</a:t>
            </a:r>
            <a:r>
              <a:rPr kumimoji="0" lang="ru-RU" sz="1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a:t>
            </a:r>
            <a:r>
              <a:rPr kumimoji="0" lang="en-US" sz="12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ru</a:t>
            </a:r>
            <a:endParaRPr kumimoji="0" lang="ru-RU" sz="1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Телефон (ФАКС) 8-4862-44-25-52 </a:t>
            </a:r>
            <a:r>
              <a:rPr kumimoji="0" lang="ru-RU" sz="12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доб</a:t>
            </a:r>
            <a:r>
              <a:rPr kumimoji="0" lang="ru-RU" sz="1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205 (приемная)</a:t>
            </a:r>
            <a:endParaRPr kumimoji="0" lang="ru-RU" sz="1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Контакты:</a:t>
            </a:r>
            <a:endParaRPr kumimoji="0" lang="ru-RU" sz="1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ru-RU" sz="1200" b="1" i="1"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Светлана Анатольевна Коновалова</a:t>
            </a:r>
            <a:r>
              <a:rPr kumimoji="0" lang="ru-RU" sz="1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 зам. художественного руководителя театра.                                            (по творческим заявкам)</a:t>
            </a:r>
            <a:endParaRPr kumimoji="0" lang="ru-RU" sz="1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Тел</a:t>
            </a:r>
            <a:r>
              <a:rPr kumimoji="0" lang="en-US" sz="1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8-910-300-10-36, </a:t>
            </a:r>
            <a:r>
              <a:rPr kumimoji="0" lang="en-US" sz="1200" b="1" i="0" u="sng" strike="noStrike" cap="none" normalizeH="0" baseline="0" dirty="0" smtClean="0">
                <a:ln>
                  <a:noFill/>
                </a:ln>
                <a:solidFill>
                  <a:srgbClr val="0033CC"/>
                </a:solidFill>
                <a:effectLst/>
                <a:latin typeface="Times New Roman" pitchFamily="18" charset="0"/>
                <a:ea typeface="Times New Roman" pitchFamily="18" charset="0"/>
                <a:cs typeface="Times New Roman" pitchFamily="18" charset="0"/>
              </a:rPr>
              <a:t>e-mail: konovalovasvetla@yandex.ru</a:t>
            </a:r>
            <a:r>
              <a:rPr kumimoji="0" lang="en-US" sz="1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endParaRPr kumimoji="0" lang="ru-RU" sz="1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ru-RU" sz="1200" b="1" i="1"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Светлана Анатольевна </a:t>
            </a:r>
            <a:r>
              <a:rPr kumimoji="0" lang="ru-RU" sz="1200" b="1" i="1"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Петрухина</a:t>
            </a:r>
            <a:r>
              <a:rPr kumimoji="0" lang="ru-RU" sz="1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ru-RU" sz="1200" b="0" i="0" u="none" strike="noStrike" cap="none" normalizeH="0" baseline="0" smtClean="0">
                <a:ln>
                  <a:noFill/>
                </a:ln>
                <a:solidFill>
                  <a:srgbClr val="000000"/>
                </a:solidFill>
                <a:effectLst/>
                <a:latin typeface="Times New Roman" pitchFamily="18" charset="0"/>
                <a:ea typeface="Times New Roman" pitchFamily="18" charset="0"/>
                <a:cs typeface="Times New Roman" pitchFamily="18" charset="0"/>
              </a:rPr>
              <a:t>— главный </a:t>
            </a:r>
            <a:r>
              <a:rPr kumimoji="0" lang="ru-RU" sz="1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администратор.                                                                             (по организационным вопросам)</a:t>
            </a:r>
            <a:endParaRPr kumimoji="0" lang="ru-RU" sz="1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8-486(2) 44-25-52 </a:t>
            </a:r>
            <a:r>
              <a:rPr kumimoji="0" lang="ru-RU" sz="12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доб</a:t>
            </a:r>
            <a:r>
              <a:rPr kumimoji="0" lang="en-US" sz="1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204, </a:t>
            </a:r>
            <a:r>
              <a:rPr kumimoji="0" lang="en-US" sz="1200" b="1" i="0" u="sng" strike="noStrike" cap="none" normalizeH="0" baseline="0" dirty="0" smtClean="0">
                <a:ln>
                  <a:noFill/>
                </a:ln>
                <a:solidFill>
                  <a:srgbClr val="0033CC"/>
                </a:solidFill>
                <a:effectLst/>
                <a:latin typeface="Times New Roman" pitchFamily="18" charset="0"/>
                <a:ea typeface="Times New Roman" pitchFamily="18" charset="0"/>
                <a:cs typeface="Times New Roman" pitchFamily="18" charset="0"/>
              </a:rPr>
              <a:t>e-mail: lama124@yandex.ru</a:t>
            </a:r>
            <a:endParaRPr kumimoji="0" lang="en-US" sz="1200"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7" name="Рисунок 6" descr="C:\Users\91\Desktop\патриотический фестиваль\логотип Крылья победы.jpg"/>
          <p:cNvPicPr/>
          <p:nvPr/>
        </p:nvPicPr>
        <p:blipFill>
          <a:blip r:embed="rId4" cstate="print"/>
          <a:srcRect l="3142" t="4469" r="3697" b="2793"/>
          <a:stretch>
            <a:fillRect/>
          </a:stretch>
        </p:blipFill>
        <p:spPr bwMode="auto">
          <a:xfrm>
            <a:off x="500034" y="214290"/>
            <a:ext cx="2152650" cy="1417320"/>
          </a:xfrm>
          <a:prstGeom prst="rect">
            <a:avLst/>
          </a:prstGeom>
          <a:noFill/>
          <a:ln w="9525">
            <a:noFill/>
            <a:miter lim="800000"/>
            <a:headEnd/>
            <a:tailEnd/>
          </a:ln>
        </p:spPr>
      </p:pic>
    </p:spTree>
  </p:cSld>
  <p:clrMapOvr>
    <a:masterClrMapping/>
  </p:clrMapOvr>
  <p:transition advClick="0" advTm="13000"/>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1125</TotalTime>
  <Words>1694</Words>
  <PresentationFormat>Экран (4:3)</PresentationFormat>
  <Paragraphs>164</Paragraphs>
  <Slides>32</Slides>
  <Notes>1</Notes>
  <HiddenSlides>0</HiddenSlides>
  <MMClips>1</MMClips>
  <ScaleCrop>false</ScaleCrop>
  <HeadingPairs>
    <vt:vector size="4" baseType="variant">
      <vt:variant>
        <vt:lpstr>Тема</vt:lpstr>
      </vt:variant>
      <vt:variant>
        <vt:i4>1</vt:i4>
      </vt:variant>
      <vt:variant>
        <vt:lpstr>Заголовки слайдов</vt:lpstr>
      </vt:variant>
      <vt:variant>
        <vt:i4>32</vt:i4>
      </vt:variant>
    </vt:vector>
  </HeadingPairs>
  <TitlesOfParts>
    <vt:vector size="33" baseType="lpstr">
      <vt:lpstr>Тема Office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Слайд 30</vt:lpstr>
      <vt:lpstr>Слайд 31</vt:lpstr>
      <vt:lpstr>Слайд 32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kabinet_91</dc:creator>
  <cp:lastModifiedBy>91</cp:lastModifiedBy>
  <cp:revision>15</cp:revision>
  <dcterms:created xsi:type="dcterms:W3CDTF">2019-08-06T09:49:51Z</dcterms:created>
  <dcterms:modified xsi:type="dcterms:W3CDTF">2019-09-19T09:23:44Z</dcterms:modified>
</cp:coreProperties>
</file>