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3" r:id="rId2"/>
    <p:sldId id="256" r:id="rId3"/>
    <p:sldId id="257" r:id="rId4"/>
    <p:sldId id="258" r:id="rId5"/>
    <p:sldId id="259" r:id="rId6"/>
    <p:sldId id="274" r:id="rId7"/>
    <p:sldId id="260" r:id="rId8"/>
    <p:sldId id="261" r:id="rId9"/>
    <p:sldId id="262" r:id="rId10"/>
    <p:sldId id="273" r:id="rId11"/>
    <p:sldId id="272" r:id="rId12"/>
    <p:sldId id="271" r:id="rId13"/>
    <p:sldId id="270" r:id="rId14"/>
    <p:sldId id="269" r:id="rId15"/>
    <p:sldId id="267" r:id="rId16"/>
    <p:sldId id="268"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6600"/>
    <a:srgbClr val="800000"/>
    <a:srgbClr val="CC3300"/>
    <a:srgbClr val="66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1450"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0EAF8D-7593-47EB-9E68-E7DFECFB5A88}" type="datetimeFigureOut">
              <a:rPr lang="ru-RU" smtClean="0"/>
              <a:pPr/>
              <a:t>12.10.2020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31C6CE-A085-43CC-94E3-6BADF28CF3E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631C6CE-A085-43CC-94E3-6BADF28CF3EC}" type="slidenum">
              <a:rPr lang="ru-RU" smtClean="0"/>
              <a:pPr/>
              <a:t>9</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12.10.2020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ru.wikipedia.org/wiki/1953_%D0%B3%D0%BE%D0%B4" TargetMode="External"/><Relationship Id="rId13" Type="http://schemas.openxmlformats.org/officeDocument/2006/relationships/hyperlink" Target="https://ru.wikipedia.org/wiki/%D0%9F%D0%BE%D1%8D%D1%82" TargetMode="External"/><Relationship Id="rId18" Type="http://schemas.openxmlformats.org/officeDocument/2006/relationships/hyperlink" Target="https://ru.wikipedia.org/wiki/%D0%9F%D1%83%D1%88%D0%BA%D0%B8%D0%BD%D1%81%D0%BA%D0%B0%D1%8F_%D0%BF%D1%80%D0%B5%D0%BC%D0%B8%D1%8F" TargetMode="External"/><Relationship Id="rId3" Type="http://schemas.openxmlformats.org/officeDocument/2006/relationships/image" Target="../media/image6.jpeg"/><Relationship Id="rId7" Type="http://schemas.openxmlformats.org/officeDocument/2006/relationships/hyperlink" Target="https://ru.wikipedia.org/wiki/8_%D0%BD%D0%BE%D1%8F%D0%B1%D1%80%D1%8F" TargetMode="External"/><Relationship Id="rId12" Type="http://schemas.openxmlformats.org/officeDocument/2006/relationships/hyperlink" Target="https://ru.wikipedia.org/wiki/%D0%9F%D0%B8%D1%81%D0%B0%D1%82%D0%B5%D0%BB%D1%8C" TargetMode="External"/><Relationship Id="rId17" Type="http://schemas.openxmlformats.org/officeDocument/2006/relationships/hyperlink" Target="https://ru.wikipedia.org/wiki/%D0%9E%D1%80%D1%91%D0%BB_(%D0%B3%D0%BE%D1%80%D0%BE%D0%B4)" TargetMode="External"/><Relationship Id="rId2" Type="http://schemas.openxmlformats.org/officeDocument/2006/relationships/image" Target="../media/image4.jpeg"/><Relationship Id="rId16" Type="http://schemas.openxmlformats.org/officeDocument/2006/relationships/hyperlink" Target="https://ru.wikipedia.org/wiki/1933_%D0%B3%D0%BE%D0%B4" TargetMode="External"/><Relationship Id="rId1" Type="http://schemas.openxmlformats.org/officeDocument/2006/relationships/slideLayout" Target="../slideLayouts/slideLayout7.xml"/><Relationship Id="rId6" Type="http://schemas.openxmlformats.org/officeDocument/2006/relationships/hyperlink" Target="https://ru.wikipedia.org/wiki/%D0%92%D0%BE%D1%80%D0%BE%D0%BD%D0%B5%D0%B6" TargetMode="External"/><Relationship Id="rId11" Type="http://schemas.openxmlformats.org/officeDocument/2006/relationships/hyperlink" Target="https://ru.wikipedia.org/wiki/%D0%A0%D1%83%D1%81%D1%81%D0%BA%D0%B8%D0%B5" TargetMode="External"/><Relationship Id="rId5" Type="http://schemas.openxmlformats.org/officeDocument/2006/relationships/hyperlink" Target="https://ru.wikipedia.org/wiki/1870_%D0%B3%D0%BE%D0%B4" TargetMode="External"/><Relationship Id="rId15" Type="http://schemas.openxmlformats.org/officeDocument/2006/relationships/hyperlink" Target="https://ru.wikipedia.org/wiki/%D0%9D%D0%BE%D0%B1%D0%B5%D0%BB%D0%B5%D0%B2%D1%81%D0%BA%D0%B0%D1%8F_%D0%BF%D1%80%D0%B5%D0%BC%D0%B8%D1%8F_%D0%BF%D0%BE_%D0%BB%D0%B8%D1%82%D0%B5%D1%80%D0%B0%D1%82%D1%83%D1%80%D0%B5" TargetMode="External"/><Relationship Id="rId10" Type="http://schemas.openxmlformats.org/officeDocument/2006/relationships/hyperlink" Target="https://ru.wikipedia.org/wiki/%D0%A4%D1%80%D0%B0%D0%BD%D1%86%D0%B8%D1%8F" TargetMode="External"/><Relationship Id="rId19" Type="http://schemas.openxmlformats.org/officeDocument/2006/relationships/hyperlink" Target="https://ru.wikipedia.org/wiki/%D0%9F%D0%B5%D1%81%D0%BD%D1%8C_%D0%BE_%D0%93%D0%B0%D0%B9%D0%B0%D0%B2%D0%B0%D1%82%D0%B5" TargetMode="External"/><Relationship Id="rId4" Type="http://schemas.openxmlformats.org/officeDocument/2006/relationships/hyperlink" Target="https://ru.wikipedia.org/wiki/22_%D0%BE%D0%BA%D1%82%D1%8F%D0%B1%D1%80%D1%8F" TargetMode="External"/><Relationship Id="rId9" Type="http://schemas.openxmlformats.org/officeDocument/2006/relationships/hyperlink" Target="https://ru.wikipedia.org/wiki/%D0%9F%D0%B0%D1%80%D0%B8%D0%B6" TargetMode="External"/><Relationship Id="rId14" Type="http://schemas.openxmlformats.org/officeDocument/2006/relationships/hyperlink" Target="https://ru.wikipedia.org/wiki/%D0%9F%D0%B5%D1%80%D0%B5%D0%B2%D0%BE%D0%B4%D1%87%D0%B8%D0%BA"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ru.wikipedia.org/wiki/%D0%93%D0%BE%D1%81%D0%BF%D0%BE%D0%B4%D0%B8%D0%BD_%D0%B8%D0%B7_%D0%A1%D0%B0%D0%BD-%D0%A4%D1%80%D0%B0%D0%BD%D1%86%D0%B8%D1%81%D0%BA%D0%BE" TargetMode="External"/><Relationship Id="rId13" Type="http://schemas.openxmlformats.org/officeDocument/2006/relationships/image" Target="../media/image7.jpeg"/><Relationship Id="rId3" Type="http://schemas.openxmlformats.org/officeDocument/2006/relationships/hyperlink" Target="https://ru.wikipedia.org/wiki/%D0%9F%D0%BE%D1%87%D1%91%D1%82%D0%BD%D1%8B%D0%B9_%D0%B0%D0%BA%D0%B0%D0%B4%D0%B5%D0%BC%D0%B8%D0%BA_%D0%BF%D0%BE_%D1%80%D0%B0%D0%B7%D1%80%D1%8F%D0%B4%D1%83_%D0%B8%D0%B7%D1%8F%D1%89%D0%BD%D0%BE%D0%B9_%D1%81%D0%BB%D0%BE%D0%B2%D0%B5%D1%81%D0%BD%D0%BE%D1%81%D1%82%D0%B8" TargetMode="External"/><Relationship Id="rId7" Type="http://schemas.openxmlformats.org/officeDocument/2006/relationships/hyperlink" Target="https://ru.wikipedia.org/wiki/%D0%A1%D1%83%D1%85%D0%BE%D0%B4%D0%BE%D0%BB_(%D0%BF%D0%BE%D0%B2%D0%B5%D1%81%D1%82%D1%8C)" TargetMode="External"/><Relationship Id="rId12" Type="http://schemas.openxmlformats.org/officeDocument/2006/relationships/hyperlink" Target="https://ru.wikipedia.org/wiki/%D0%9A%D0%BB%D0%B0%D0%B4%D0%B1%D0%B8%D1%89%D0%B5_%D0%A1%D0%B5%D0%BD%D1%82-%D0%96%D0%B5%D0%BD%D0%B5%D0%B2%D1%8C%D0%B5%D0%B2-%D0%B4%D0%B5-%D0%91%D1%83%D0%B0"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s://ru.wikipedia.org/wiki/%D0%96%D0%B8%D0%B7%D0%BD%D1%8C_%D0%90%D1%80%D1%81%D0%B5%D0%BD%D1%8C%D0%B5%D0%B2%D0%B0" TargetMode="External"/><Relationship Id="rId11" Type="http://schemas.openxmlformats.org/officeDocument/2006/relationships/hyperlink" Target="https://ru.wikipedia.org/wiki/%D0%9E%D0%BA%D0%B0%D1%8F%D0%BD%D0%BD%D1%8B%D0%B5_%D0%B4%D0%BD%D0%B8" TargetMode="External"/><Relationship Id="rId5" Type="http://schemas.openxmlformats.org/officeDocument/2006/relationships/hyperlink" Target="https://ru.wikipedia.org/wiki/%D0%91%D0%B5%D0%BB%D0%B0%D1%8F_%D1%8D%D0%BC%D0%B8%D0%B3%D1%80%D0%B0%D1%86%D0%B8%D1%8F" TargetMode="External"/><Relationship Id="rId10" Type="http://schemas.openxmlformats.org/officeDocument/2006/relationships/hyperlink" Target="https://ru.wikipedia.org/wiki/%D0%90%D0%BD%D1%82%D0%BE%D0%BD%D0%BE%D0%B2%D1%81%D0%BA%D0%B8%D0%B5_%D1%8F%D0%B1%D0%BB%D0%BE%D0%BA%D0%B8" TargetMode="External"/><Relationship Id="rId4" Type="http://schemas.openxmlformats.org/officeDocument/2006/relationships/hyperlink" Target="https://ru.wikipedia.org/wiki/%D0%9F%D0%B5%D1%82%D0%B5%D1%80%D0%B1%D1%83%D1%80%D0%B3%D1%81%D0%BA%D0%B0%D1%8F_%D0%B0%D0%BA%D0%B0%D0%B4%D0%B5%D0%BC%D0%B8%D1%8F_%D0%BD%D0%B0%D1%83%D0%BA" TargetMode="External"/><Relationship Id="rId9" Type="http://schemas.openxmlformats.org/officeDocument/2006/relationships/hyperlink" Target="https://ru.wikipedia.org/wiki/%D0%9B%D1%91%D0%B3%D0%BA%D0%BE%D0%B5_%D0%B4%D1%8B%D1%85%D0%B0%D0%BD%D0%B8%D0%B5"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4.jpeg"/><Relationship Id="rId7"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hyperlink" Target="https://teatr-subbota.ru/author/" TargetMode="Externa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hyperlink" Target="https://ogatt.ru/theater-people/executives/cherkashin_igor_anatolevich/"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7.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hyperlink" Target="http://www.teatr-tolstogo.ru/uploads/images/spectacles/uJsFgOnOCwY.jpg"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ru.wikipedia.org/wiki/%D0%95%D0%BB%D0%B5%D1%86" TargetMode="External"/><Relationship Id="rId13" Type="http://schemas.openxmlformats.org/officeDocument/2006/relationships/image" Target="../media/image40.jpeg"/><Relationship Id="rId3" Type="http://schemas.openxmlformats.org/officeDocument/2006/relationships/hyperlink" Target="https://ru.wikipedia.org/wiki/%D0%9C%D1%83%D0%B7%D0%B5%D0%B9_%D0%98._%D0%90._%D0%91%D1%83%D0%BD%D0%B8%D0%BD%D0%B0_(%D0%9E%D1%80%D1%91%D0%BB)" TargetMode="External"/><Relationship Id="rId7" Type="http://schemas.openxmlformats.org/officeDocument/2006/relationships/hyperlink" Target="https://ru.wikipedia.org/wiki/%D0%9B%D0%B8%D1%82%D0%B5%D1%80%D0%B0%D1%82%D1%83%D1%80%D0%BD%D0%BE-%D0%BC%D0%B5%D0%BC%D0%BE%D1%80%D0%B8%D0%B0%D0%BB%D1%8C%D0%BD%D1%8B%D0%B9_%D0%BC%D1%83%D0%B7%D0%B5%D0%B9_%D0%98._%D0%90._%D0%91%D1%83%D0%BD%D0%B8%D0%BD%D0%B0_(%D0%95%D0%BB%D0%B5%D1%86)" TargetMode="External"/><Relationship Id="rId12" Type="http://schemas.openxmlformats.org/officeDocument/2006/relationships/image" Target="../media/image3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s://ru.wikipedia.org/wiki/%D0%A2%D1%83%D0%BB%D1%8C%D1%81%D0%BA%D0%B0%D1%8F_%D0%BE%D0%B1%D0%BB%D0%B0%D1%81%D1%82%D1%8C" TargetMode="External"/><Relationship Id="rId11" Type="http://schemas.openxmlformats.org/officeDocument/2006/relationships/image" Target="../media/image38.jpeg"/><Relationship Id="rId5" Type="http://schemas.openxmlformats.org/officeDocument/2006/relationships/hyperlink" Target="https://ru.wikipedia.org/wiki/%D0%95%D1%84%D1%80%D0%B5%D0%BC%D0%BE%D0%B2_(%D0%B3%D0%BE%D1%80%D0%BE%D0%B4)" TargetMode="External"/><Relationship Id="rId15" Type="http://schemas.openxmlformats.org/officeDocument/2006/relationships/image" Target="../media/image42.jpeg"/><Relationship Id="rId10" Type="http://schemas.openxmlformats.org/officeDocument/2006/relationships/hyperlink" Target="https://ru.wikipedia.org/w/index.php?title=%D0%94%D0%BE%D0%BC-%D0%BC%D1%83%D0%B7%D0%B5%D0%B9_%D0%98._%D0%90._%D0%91%D1%83%D0%BD%D0%B8%D0%BD%D0%B0_(%D0%92%D0%BE%D1%80%D0%BE%D0%BD%D0%B5%D0%B6)&amp;action=edit&amp;redlink=1" TargetMode="External"/><Relationship Id="rId4" Type="http://schemas.openxmlformats.org/officeDocument/2006/relationships/hyperlink" Target="https://ru.wikipedia.org/w/index.php?title=%D0%94%D0%BE%D0%BC-%D0%BC%D1%83%D0%B7%D0%B5%D0%B9_%D0%98._%D0%90._%D0%91%D1%83%D0%BD%D0%B8%D0%BD%D0%B0_(%D0%95%D1%84%D1%80%D0%B5%D0%BC%D0%BE%D0%B2)&amp;action=edit&amp;redlink=1" TargetMode="External"/><Relationship Id="rId9" Type="http://schemas.openxmlformats.org/officeDocument/2006/relationships/hyperlink" Target="https://ru.wikipedia.org/wiki/%D0%9B%D0%B8%D0%BF%D0%B5%D1%86%D0%BA%D0%B0%D1%8F_%D0%BE%D0%B1%D0%BB%D0%B0%D1%81%D1%82%D1%8C" TargetMode="External"/><Relationship Id="rId1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un9-7.userapi.com/c846219/v846219247/1ebb72/zJmo2QQc5qs.jpg"/>
          <p:cNvPicPr>
            <a:picLocks noChangeAspect="1" noChangeArrowheads="1"/>
          </p:cNvPicPr>
          <p:nvPr/>
        </p:nvPicPr>
        <p:blipFill>
          <a:blip r:embed="rId2"/>
          <a:srcRect/>
          <a:stretch>
            <a:fillRect/>
          </a:stretch>
        </p:blipFill>
        <p:spPr bwMode="auto">
          <a:xfrm>
            <a:off x="0" y="0"/>
            <a:ext cx="9124223" cy="6858000"/>
          </a:xfrm>
          <a:prstGeom prst="rect">
            <a:avLst/>
          </a:prstGeom>
          <a:noFill/>
        </p:spPr>
      </p:pic>
      <p:pic>
        <p:nvPicPr>
          <p:cNvPr id="5" name="Picture 7" descr="C:\Users\91\Desktop\оформление\logo.jpg"/>
          <p:cNvPicPr>
            <a:picLocks noChangeAspect="1" noChangeArrowheads="1"/>
          </p:cNvPicPr>
          <p:nvPr/>
        </p:nvPicPr>
        <p:blipFill>
          <a:blip r:embed="rId3"/>
          <a:srcRect/>
          <a:stretch>
            <a:fillRect/>
          </a:stretch>
        </p:blipFill>
        <p:spPr bwMode="auto">
          <a:xfrm>
            <a:off x="285720" y="214290"/>
            <a:ext cx="3175607" cy="1155872"/>
          </a:xfrm>
          <a:prstGeom prst="rect">
            <a:avLst/>
          </a:prstGeom>
          <a:noFill/>
        </p:spPr>
      </p:pic>
      <p:pic>
        <p:nvPicPr>
          <p:cNvPr id="1030" name="Picture 6" descr="https://i.pinimg.com/736x/2d/da/85/2dda850c27ba099e2575dacc43d20ea1.jpg"/>
          <p:cNvPicPr>
            <a:picLocks noChangeAspect="1" noChangeArrowheads="1"/>
          </p:cNvPicPr>
          <p:nvPr/>
        </p:nvPicPr>
        <p:blipFill>
          <a:blip r:embed="rId4"/>
          <a:srcRect/>
          <a:stretch>
            <a:fillRect/>
          </a:stretch>
        </p:blipFill>
        <p:spPr bwMode="auto">
          <a:xfrm>
            <a:off x="4852865" y="2643182"/>
            <a:ext cx="4076821" cy="3941997"/>
          </a:xfrm>
          <a:prstGeom prst="rect">
            <a:avLst/>
          </a:prstGeom>
          <a:noFill/>
          <a:effectLst>
            <a:softEdge rad="317500"/>
          </a:effectLst>
        </p:spPr>
      </p:pic>
      <p:sp>
        <p:nvSpPr>
          <p:cNvPr id="7" name="Прямоугольник 6"/>
          <p:cNvSpPr/>
          <p:nvPr/>
        </p:nvSpPr>
        <p:spPr>
          <a:xfrm>
            <a:off x="4572000" y="142852"/>
            <a:ext cx="4572000" cy="707886"/>
          </a:xfrm>
          <a:prstGeom prst="rect">
            <a:avLst/>
          </a:prstGeom>
        </p:spPr>
        <p:txBody>
          <a:bodyPr>
            <a:spAutoFit/>
          </a:bodyPr>
          <a:lstStyle/>
          <a:p>
            <a:pPr algn="r"/>
            <a:r>
              <a:rPr lang="ru-RU" b="1" dirty="0" smtClean="0">
                <a:solidFill>
                  <a:srgbClr val="660066"/>
                </a:solidFill>
                <a:latin typeface="Bookman Old Style" pitchFamily="18" charset="0"/>
              </a:rPr>
              <a:t> </a:t>
            </a:r>
            <a:r>
              <a:rPr lang="ru-RU" sz="2000" b="1" dirty="0" smtClean="0">
                <a:solidFill>
                  <a:srgbClr val="003300"/>
                </a:solidFill>
                <a:effectLst>
                  <a:outerShdw blurRad="38100" dist="38100" dir="2700000" algn="tl">
                    <a:srgbClr val="000000">
                      <a:alpha val="43137"/>
                    </a:srgbClr>
                  </a:outerShdw>
                </a:effectLst>
                <a:latin typeface="Bookman Old Style" pitchFamily="18" charset="0"/>
              </a:rPr>
              <a:t>К  150-летию со дня рождения Ивана Бунина</a:t>
            </a:r>
            <a:endParaRPr lang="ru-RU" sz="2000" b="1" dirty="0">
              <a:solidFill>
                <a:srgbClr val="003300"/>
              </a:solidFill>
              <a:effectLst>
                <a:outerShdw blurRad="38100" dist="38100" dir="2700000" algn="tl">
                  <a:srgbClr val="000000">
                    <a:alpha val="43137"/>
                  </a:srgbClr>
                </a:outerShdw>
              </a:effectLst>
              <a:latin typeface="Bookman Old Style" pitchFamily="18" charset="0"/>
            </a:endParaRPr>
          </a:p>
        </p:txBody>
      </p:sp>
      <p:sp>
        <p:nvSpPr>
          <p:cNvPr id="9" name="Прямоугольник 8"/>
          <p:cNvSpPr/>
          <p:nvPr/>
        </p:nvSpPr>
        <p:spPr>
          <a:xfrm>
            <a:off x="285720" y="5429264"/>
            <a:ext cx="4572000" cy="1015663"/>
          </a:xfrm>
          <a:prstGeom prst="rect">
            <a:avLst/>
          </a:prstGeom>
        </p:spPr>
        <p:txBody>
          <a:bodyPr>
            <a:spAutoFit/>
          </a:bodyPr>
          <a:lstStyle/>
          <a:p>
            <a:pPr algn="ctr"/>
            <a:r>
              <a:rPr lang="ru-RU" sz="2000" b="1" dirty="0" smtClean="0">
                <a:solidFill>
                  <a:schemeClr val="bg1"/>
                </a:solidFill>
                <a:effectLst>
                  <a:outerShdw blurRad="38100" dist="38100" dir="2700000" algn="tl">
                    <a:srgbClr val="000000">
                      <a:alpha val="43137"/>
                    </a:srgbClr>
                  </a:outerShdw>
                </a:effectLst>
                <a:latin typeface="Bookman Old Style" pitchFamily="18" charset="0"/>
              </a:rPr>
              <a:t>Театр «Свободное пространство»</a:t>
            </a:r>
          </a:p>
          <a:p>
            <a:pPr algn="ctr"/>
            <a:r>
              <a:rPr lang="ru-RU" sz="2000" b="1" dirty="0" smtClean="0">
                <a:solidFill>
                  <a:schemeClr val="bg1"/>
                </a:solidFill>
                <a:effectLst>
                  <a:outerShdw blurRad="38100" dist="38100" dir="2700000" algn="tl">
                    <a:srgbClr val="000000">
                      <a:alpha val="43137"/>
                    </a:srgbClr>
                  </a:outerShdw>
                </a:effectLst>
                <a:latin typeface="Bookman Old Style" pitchFamily="18" charset="0"/>
              </a:rPr>
              <a:t>  преподавателям литературы</a:t>
            </a:r>
            <a:r>
              <a:rPr lang="ru-RU" sz="2000" b="1" dirty="0" smtClean="0">
                <a:solidFill>
                  <a:srgbClr val="660066"/>
                </a:solidFill>
                <a:latin typeface="Bookman Old Style" pitchFamily="18" charset="0"/>
              </a:rPr>
              <a:t>.</a:t>
            </a:r>
            <a:endParaRPr lang="ru-RU" sz="2000" b="1" dirty="0">
              <a:solidFill>
                <a:srgbClr val="660066"/>
              </a:solidFill>
              <a:latin typeface="Bookman Old Style" pitchFamily="18" charset="0"/>
            </a:endParaRPr>
          </a:p>
        </p:txBody>
      </p:sp>
      <p:sp>
        <p:nvSpPr>
          <p:cNvPr id="4098" name="Заголовок 1"/>
          <p:cNvSpPr>
            <a:spLocks noGrp="1"/>
          </p:cNvSpPr>
          <p:nvPr>
            <p:ph type="ctrTitle"/>
          </p:nvPr>
        </p:nvSpPr>
        <p:spPr>
          <a:xfrm>
            <a:off x="214282" y="1500174"/>
            <a:ext cx="8784976" cy="1656184"/>
          </a:xfrm>
          <a:effectLst>
            <a:glow rad="101600">
              <a:schemeClr val="bg1">
                <a:alpha val="40000"/>
              </a:schemeClr>
            </a:glow>
          </a:effectLst>
        </p:spPr>
        <p:txBody>
          <a:bodyPr>
            <a:normAutofit fontScale="90000"/>
          </a:bodyPr>
          <a:lstStyle/>
          <a:p>
            <a:r>
              <a:rPr lang="ru-RU" sz="4800" b="1" dirty="0" smtClean="0">
                <a:ln>
                  <a:solidFill>
                    <a:sysClr val="windowText" lastClr="000000"/>
                  </a:solidFill>
                </a:ln>
                <a:effectLst>
                  <a:glow rad="139700">
                    <a:schemeClr val="tx2">
                      <a:lumMod val="50000"/>
                      <a:alpha val="40000"/>
                    </a:schemeClr>
                  </a:glow>
                  <a:reflection blurRad="6350" stA="55000" endA="300" endPos="45500" dir="5400000" sy="-100000" algn="bl" rotWithShape="0"/>
                </a:effectLst>
                <a:latin typeface="Bookman Old Style" pitchFamily="18" charset="0"/>
              </a:rPr>
              <a:t> </a:t>
            </a:r>
            <a:br>
              <a:rPr lang="ru-RU" sz="4800" b="1" dirty="0" smtClean="0">
                <a:ln>
                  <a:solidFill>
                    <a:sysClr val="windowText" lastClr="000000"/>
                  </a:solidFill>
                </a:ln>
                <a:effectLst>
                  <a:glow rad="139700">
                    <a:schemeClr val="tx2">
                      <a:lumMod val="50000"/>
                      <a:alpha val="40000"/>
                    </a:schemeClr>
                  </a:glow>
                  <a:reflection blurRad="6350" stA="55000" endA="300" endPos="45500" dir="5400000" sy="-100000" algn="bl" rotWithShape="0"/>
                </a:effectLst>
                <a:latin typeface="Bookman Old Style" pitchFamily="18" charset="0"/>
              </a:rPr>
            </a:br>
            <a:r>
              <a:rPr lang="ru-RU" dirty="0" smtClean="0">
                <a:solidFill>
                  <a:srgbClr val="006600"/>
                </a:solidFill>
                <a:latin typeface="DEAD SECRETARY Cyr" pitchFamily="2" charset="0"/>
              </a:rPr>
              <a:t> </a:t>
            </a:r>
            <a:r>
              <a:rPr lang="ru-RU" b="1" dirty="0" smtClean="0">
                <a:solidFill>
                  <a:srgbClr val="800000"/>
                </a:solidFill>
                <a:latin typeface="DEAD SECRETARY Cyr" pitchFamily="2" charset="0"/>
              </a:rPr>
              <a:t>«</a:t>
            </a:r>
            <a:r>
              <a:rPr lang="ru-RU" sz="5300" b="1" dirty="0" smtClean="0">
                <a:solidFill>
                  <a:srgbClr val="800000"/>
                </a:solidFill>
                <a:latin typeface="DEAD SECRETARY Cyr" pitchFamily="2" charset="0"/>
              </a:rPr>
              <a:t>… один из последних лучей какого-то чудного русского дня…». </a:t>
            </a:r>
            <a:endParaRPr lang="ru-RU" sz="5300" b="1" dirty="0" smtClean="0">
              <a:ln>
                <a:solidFill>
                  <a:sysClr val="windowText" lastClr="000000"/>
                </a:solidFill>
              </a:ln>
              <a:solidFill>
                <a:srgbClr val="800000"/>
              </a:solidFill>
              <a:effectLst>
                <a:glow rad="139700">
                  <a:schemeClr val="tx2">
                    <a:lumMod val="50000"/>
                    <a:alpha val="40000"/>
                  </a:schemeClr>
                </a:glow>
                <a:reflection blurRad="6350" stA="55000" endA="300" endPos="45500" dir="5400000" sy="-100000" algn="bl" rotWithShape="0"/>
              </a:effectLst>
              <a:latin typeface="DEAD SECRETARY Cyr" pitchFamily="2" charset="0"/>
            </a:endParaRPr>
          </a:p>
        </p:txBody>
      </p:sp>
    </p:spTree>
    <p:extLst>
      <p:ext uri="{BB962C8B-B14F-4D97-AF65-F5344CB8AC3E}">
        <p14:creationId xmlns="" xmlns:p14="http://schemas.microsoft.com/office/powerpoint/2010/main" val="2448299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Effect transition="in" filter="fade">
                                      <p:cBhvr>
                                        <p:cTn id="9" dur="1000"/>
                                        <p:tgtEl>
                                          <p:spTgt spid="4098"/>
                                        </p:tgtEl>
                                      </p:cBhvr>
                                    </p:animEffect>
                                    <p:anim calcmode="lin" valueType="num">
                                      <p:cBhvr>
                                        <p:cTn id="10" dur="1000" fill="hold"/>
                                        <p:tgtEl>
                                          <p:spTgt spid="4098"/>
                                        </p:tgtEl>
                                        <p:attrNameLst>
                                          <p:attrName>ppt_x</p:attrName>
                                        </p:attrNameLst>
                                      </p:cBhvr>
                                      <p:tavLst>
                                        <p:tav tm="0">
                                          <p:val>
                                            <p:fltVal val="0.5"/>
                                          </p:val>
                                        </p:tav>
                                        <p:tav tm="100000">
                                          <p:val>
                                            <p:strVal val="#ppt_x"/>
                                          </p:val>
                                        </p:tav>
                                      </p:tavLst>
                                    </p:anim>
                                    <p:anim calcmode="lin" valueType="num">
                                      <p:cBhvr>
                                        <p:cTn id="11" dur="1000" fill="hold"/>
                                        <p:tgtEl>
                                          <p:spTgt spid="409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pic>
        <p:nvPicPr>
          <p:cNvPr id="8196" name="Picture 4" descr="http://i.mycdn.me/i?r=AzEPZsRbOZEKgBhR0XGMT1Rky-6LYkjh_sxawvk-jF2McqaKTM5SRkZCeTgDn6uOyic"/>
          <p:cNvPicPr>
            <a:picLocks noChangeAspect="1" noChangeArrowheads="1"/>
          </p:cNvPicPr>
          <p:nvPr/>
        </p:nvPicPr>
        <p:blipFill>
          <a:blip r:embed="rId3"/>
          <a:srcRect/>
          <a:stretch>
            <a:fillRect/>
          </a:stretch>
        </p:blipFill>
        <p:spPr bwMode="auto">
          <a:xfrm>
            <a:off x="267249" y="1357298"/>
            <a:ext cx="3934039" cy="4829166"/>
          </a:xfrm>
          <a:prstGeom prst="rect">
            <a:avLst/>
          </a:prstGeom>
          <a:noFill/>
          <a:effectLst>
            <a:softEdge rad="63500"/>
          </a:effectLst>
        </p:spPr>
      </p:pic>
      <p:sp>
        <p:nvSpPr>
          <p:cNvPr id="4" name="Прямоугольник 3"/>
          <p:cNvSpPr/>
          <p:nvPr/>
        </p:nvSpPr>
        <p:spPr>
          <a:xfrm>
            <a:off x="3929058" y="285728"/>
            <a:ext cx="5000628" cy="4832092"/>
          </a:xfrm>
          <a:prstGeom prst="rect">
            <a:avLst/>
          </a:prstGeom>
        </p:spPr>
        <p:txBody>
          <a:bodyPr wrap="square">
            <a:spAutoFit/>
          </a:bodyPr>
          <a:lstStyle/>
          <a:p>
            <a:pPr algn="r"/>
            <a:r>
              <a:rPr lang="ru-RU" sz="2800" b="1" i="1" dirty="0" smtClean="0">
                <a:effectLst>
                  <a:outerShdw blurRad="38100" dist="38100" dir="2700000" algn="tl">
                    <a:srgbClr val="000000">
                      <a:alpha val="43137"/>
                    </a:srgbClr>
                  </a:outerShdw>
                </a:effectLst>
              </a:rPr>
              <a:t>«Мастерство Бунина для нашей литературы чрезвычайно важный пример – как нужно обращаться с русским языком, как нужно видеть предмет и пластически изображать его. Мы учимся у него мастерству слова, образности и реализму».</a:t>
            </a:r>
          </a:p>
          <a:p>
            <a:pPr algn="r"/>
            <a:r>
              <a:rPr lang="ru-RU" sz="2800" b="1" i="1" dirty="0" smtClean="0">
                <a:effectLst>
                  <a:outerShdw blurRad="38100" dist="38100" dir="2700000" algn="tl">
                    <a:srgbClr val="000000">
                      <a:alpha val="43137"/>
                    </a:srgbClr>
                  </a:outerShdw>
                </a:effectLst>
              </a:rPr>
              <a:t>А. Н. Толстой</a:t>
            </a:r>
            <a:endParaRPr lang="ru-RU" sz="2800" b="1" i="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pic>
        <p:nvPicPr>
          <p:cNvPr id="7172" name="Picture 4" descr="https://i.ytimg.com/vi/mnKs3epQLSA/maxresdefault.jpg"/>
          <p:cNvPicPr>
            <a:picLocks noChangeAspect="1" noChangeArrowheads="1"/>
          </p:cNvPicPr>
          <p:nvPr/>
        </p:nvPicPr>
        <p:blipFill>
          <a:blip r:embed="rId3"/>
          <a:srcRect l="28125" r="27343"/>
          <a:stretch>
            <a:fillRect/>
          </a:stretch>
        </p:blipFill>
        <p:spPr bwMode="auto">
          <a:xfrm>
            <a:off x="214282" y="285728"/>
            <a:ext cx="3845735" cy="4857737"/>
          </a:xfrm>
          <a:prstGeom prst="rect">
            <a:avLst/>
          </a:prstGeom>
          <a:noFill/>
        </p:spPr>
      </p:pic>
      <p:sp>
        <p:nvSpPr>
          <p:cNvPr id="7" name="Прямоугольник 6"/>
          <p:cNvSpPr/>
          <p:nvPr/>
        </p:nvSpPr>
        <p:spPr>
          <a:xfrm>
            <a:off x="4143372" y="214290"/>
            <a:ext cx="5000628" cy="5293757"/>
          </a:xfrm>
          <a:prstGeom prst="rect">
            <a:avLst/>
          </a:prstGeom>
        </p:spPr>
        <p:txBody>
          <a:bodyPr wrap="square">
            <a:spAutoFit/>
          </a:bodyPr>
          <a:lstStyle/>
          <a:p>
            <a:pPr algn="ctr"/>
            <a:r>
              <a:rPr lang="ru-RU" sz="2000" b="1" dirty="0" err="1" smtClean="0">
                <a:effectLst>
                  <a:outerShdw blurRad="38100" dist="38100" dir="2700000" algn="tl">
                    <a:srgbClr val="000000">
                      <a:alpha val="43137"/>
                    </a:srgbClr>
                  </a:outerShdw>
                </a:effectLst>
                <a:latin typeface="Times New Roman" pitchFamily="18" charset="0"/>
                <a:cs typeface="Times New Roman" pitchFamily="18" charset="0"/>
              </a:rPr>
              <a:t>Ива́н</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err="1" smtClean="0">
                <a:effectLst>
                  <a:outerShdw blurRad="38100" dist="38100" dir="2700000" algn="tl">
                    <a:srgbClr val="000000">
                      <a:alpha val="43137"/>
                    </a:srgbClr>
                  </a:outerShdw>
                </a:effectLst>
                <a:latin typeface="Times New Roman" pitchFamily="18" charset="0"/>
                <a:cs typeface="Times New Roman" pitchFamily="18" charset="0"/>
              </a:rPr>
              <a:t>Алексе́евич</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err="1" smtClean="0">
                <a:effectLst>
                  <a:outerShdw blurRad="38100" dist="38100" dir="2700000" algn="tl">
                    <a:srgbClr val="000000">
                      <a:alpha val="43137"/>
                    </a:srgbClr>
                  </a:outerShdw>
                </a:effectLst>
                <a:latin typeface="Times New Roman" pitchFamily="18" charset="0"/>
                <a:cs typeface="Times New Roman" pitchFamily="18" charset="0"/>
              </a:rPr>
              <a:t>Бу́нин</a:t>
            </a:r>
            <a:endParaRPr lang="ru-RU" sz="2000" b="1" dirty="0" smtClean="0">
              <a:effectLst>
                <a:outerShdw blurRad="38100" dist="38100" dir="2700000" algn="tl">
                  <a:srgbClr val="000000">
                    <a:alpha val="43137"/>
                  </a:srgbClr>
                </a:outerShdw>
              </a:effectLst>
              <a:latin typeface="Times New Roman" pitchFamily="18" charset="0"/>
              <a:cs typeface="Times New Roman" pitchFamily="18" charset="0"/>
            </a:endParaRPr>
          </a:p>
          <a:p>
            <a:pPr algn="ct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4" tooltip="22 октября"/>
              </a:rPr>
              <a:t>22 октября</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5" tooltip="1870 год"/>
              </a:rPr>
              <a:t>1870 года</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6" tooltip="Воронеж"/>
              </a:rPr>
              <a:t>Воронеж</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7" tooltip="8 ноября"/>
              </a:rPr>
              <a:t>8 ноября</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8" tooltip="1953 год"/>
              </a:rPr>
              <a:t>1953</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9" tooltip="Париж"/>
              </a:rPr>
              <a:t>Париж</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0" tooltip="Франция"/>
              </a:rPr>
              <a:t>Франция</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1" tooltip="Русские"/>
              </a:rPr>
              <a:t>русский</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2" tooltip="Писатель"/>
              </a:rPr>
              <a:t>писатель</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3" tooltip="Поэт"/>
              </a:rPr>
              <a:t>поэт</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и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4" tooltip="Переводчик"/>
              </a:rPr>
              <a:t>переводчик</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лауреат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5" tooltip="Нобелевская премия по литературе"/>
              </a:rPr>
              <a:t>Нобелевской премии по литературе</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6" tooltip="1933 год"/>
              </a:rPr>
              <a:t>1933 года</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a:t>
            </a:r>
          </a:p>
          <a:p>
            <a:pPr algn="ct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Первым из опубликованных произведений Бунина стало стихотворение «Над могилой С. Я. Надсона» (1887); первый стихотворный сборник вышел в свет в 1891 году в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7" tooltip="Орёл (город)"/>
              </a:rPr>
              <a:t>Орле</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В 1903 году получил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8" tooltip="Пушкинская премия"/>
              </a:rPr>
              <a:t>Пушкинскую премию</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за книгу «Листопад» и перевод «</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hlinkClick r:id="rId19" tooltip="Песнь о Гайавате"/>
              </a:rPr>
              <a:t>Песни о </a:t>
            </a:r>
            <a:r>
              <a:rPr lang="ru-RU" sz="2000" b="1" dirty="0" err="1" smtClean="0">
                <a:effectLst>
                  <a:outerShdw blurRad="38100" dist="38100" dir="2700000" algn="tl">
                    <a:srgbClr val="000000">
                      <a:alpha val="43137"/>
                    </a:srgbClr>
                  </a:outerShdw>
                </a:effectLst>
                <a:latin typeface="Times New Roman" pitchFamily="18" charset="0"/>
                <a:cs typeface="Times New Roman" pitchFamily="18" charset="0"/>
                <a:hlinkClick r:id="rId19" tooltip="Песнь о Гайавате"/>
              </a:rPr>
              <a:t>Гайавате</a:t>
            </a: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 в 1909 году был повторно удостоен этой награды за 3-й и 4-й тома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Собрания сочинений</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sp>
        <p:nvSpPr>
          <p:cNvPr id="3" name="Прямоугольник 2"/>
          <p:cNvSpPr/>
          <p:nvPr/>
        </p:nvSpPr>
        <p:spPr>
          <a:xfrm>
            <a:off x="285720" y="357166"/>
            <a:ext cx="4572000" cy="5632311"/>
          </a:xfrm>
          <a:prstGeom prst="rect">
            <a:avLst/>
          </a:prstGeom>
        </p:spPr>
        <p:txBody>
          <a:bodyPr>
            <a:spAutoFit/>
          </a:bodyPr>
          <a:lstStyle/>
          <a:p>
            <a:pPr algn="ctr"/>
            <a:r>
              <a:rPr lang="ru-RU" b="1" dirty="0" smtClean="0">
                <a:effectLst>
                  <a:outerShdw blurRad="38100" dist="38100" dir="2700000" algn="tl">
                    <a:srgbClr val="000000">
                      <a:alpha val="43137"/>
                    </a:srgbClr>
                  </a:outerShdw>
                </a:effectLst>
              </a:rPr>
              <a:t>В 1909 году избран </a:t>
            </a:r>
            <a:r>
              <a:rPr lang="ru-RU" b="1" dirty="0" smtClean="0">
                <a:effectLst>
                  <a:outerShdw blurRad="38100" dist="38100" dir="2700000" algn="tl">
                    <a:srgbClr val="000000">
                      <a:alpha val="43137"/>
                    </a:srgbClr>
                  </a:outerShdw>
                </a:effectLst>
                <a:hlinkClick r:id="rId3" tooltip="Почётный академик по разряду изящной словесности"/>
              </a:rPr>
              <a:t>почётным академиком по разряду изящной словесности</a:t>
            </a:r>
            <a:r>
              <a:rPr lang="ru-RU" b="1" dirty="0" smtClean="0">
                <a:effectLst>
                  <a:outerShdw blurRad="38100" dist="38100" dir="2700000" algn="tl">
                    <a:srgbClr val="000000">
                      <a:alpha val="43137"/>
                    </a:srgbClr>
                  </a:outerShdw>
                </a:effectLst>
              </a:rPr>
              <a:t> </a:t>
            </a:r>
            <a:r>
              <a:rPr lang="ru-RU" b="1" dirty="0" smtClean="0">
                <a:effectLst>
                  <a:outerShdw blurRad="38100" dist="38100" dir="2700000" algn="tl">
                    <a:srgbClr val="000000">
                      <a:alpha val="43137"/>
                    </a:srgbClr>
                  </a:outerShdw>
                </a:effectLst>
                <a:hlinkClick r:id="rId4" tooltip="Петербургская академия наук"/>
              </a:rPr>
              <a:t>Императорской Санкт-Петербургской академии наук</a:t>
            </a:r>
            <a:r>
              <a:rPr lang="ru-RU" b="1" dirty="0" smtClean="0">
                <a:effectLst>
                  <a:outerShdw blurRad="38100" dist="38100" dir="2700000" algn="tl">
                    <a:srgbClr val="000000">
                      <a:alpha val="43137"/>
                    </a:srgbClr>
                  </a:outerShdw>
                </a:effectLst>
              </a:rPr>
              <a:t>. В 1920 году </a:t>
            </a:r>
            <a:r>
              <a:rPr lang="ru-RU" b="1" dirty="0" smtClean="0">
                <a:effectLst>
                  <a:outerShdw blurRad="38100" dist="38100" dir="2700000" algn="tl">
                    <a:srgbClr val="000000">
                      <a:alpha val="43137"/>
                    </a:srgbClr>
                  </a:outerShdw>
                </a:effectLst>
                <a:hlinkClick r:id="rId5" tooltip="Белая эмиграция"/>
              </a:rPr>
              <a:t>эмигрировал во Францию</a:t>
            </a:r>
            <a:r>
              <a:rPr lang="ru-RU" b="1" dirty="0" smtClean="0">
                <a:effectLst>
                  <a:outerShdw blurRad="38100" dist="38100" dir="2700000" algn="tl">
                    <a:srgbClr val="000000">
                      <a:alpha val="43137"/>
                    </a:srgbClr>
                  </a:outerShdw>
                </a:effectLst>
              </a:rPr>
              <a:t>.</a:t>
            </a:r>
          </a:p>
          <a:p>
            <a:pPr algn="ctr"/>
            <a:r>
              <a:rPr lang="ru-RU" b="1" dirty="0" smtClean="0">
                <a:effectLst>
                  <a:outerShdw blurRad="38100" dist="38100" dir="2700000" algn="tl">
                    <a:srgbClr val="000000">
                      <a:alpha val="43137"/>
                    </a:srgbClr>
                  </a:outerShdw>
                </a:effectLst>
              </a:rPr>
              <a:t>Автор романа «</a:t>
            </a:r>
            <a:r>
              <a:rPr lang="ru-RU" b="1" dirty="0" smtClean="0">
                <a:effectLst>
                  <a:outerShdw blurRad="38100" dist="38100" dir="2700000" algn="tl">
                    <a:srgbClr val="000000">
                      <a:alpha val="43137"/>
                    </a:srgbClr>
                  </a:outerShdw>
                </a:effectLst>
                <a:hlinkClick r:id="rId6" tooltip="Жизнь Арсеньева"/>
              </a:rPr>
              <a:t>Жизнь Арсеньева</a:t>
            </a:r>
            <a:r>
              <a:rPr lang="ru-RU" b="1" dirty="0" smtClean="0">
                <a:effectLst>
                  <a:outerShdw blurRad="38100" dist="38100" dir="2700000" algn="tl">
                    <a:srgbClr val="000000">
                      <a:alpha val="43137"/>
                    </a:srgbClr>
                  </a:outerShdw>
                </a:effectLst>
              </a:rPr>
              <a:t>», повестей «</a:t>
            </a:r>
            <a:r>
              <a:rPr lang="ru-RU" b="1" dirty="0" smtClean="0">
                <a:effectLst>
                  <a:outerShdw blurRad="38100" dist="38100" dir="2700000" algn="tl">
                    <a:srgbClr val="000000">
                      <a:alpha val="43137"/>
                    </a:srgbClr>
                  </a:outerShdw>
                </a:effectLst>
                <a:hlinkClick r:id="rId7" tooltip="Суходол (повесть)"/>
              </a:rPr>
              <a:t>Суходол</a:t>
            </a:r>
            <a:r>
              <a:rPr lang="ru-RU" b="1" dirty="0" smtClean="0">
                <a:effectLst>
                  <a:outerShdw blurRad="38100" dist="38100" dir="2700000" algn="tl">
                    <a:srgbClr val="000000">
                      <a:alpha val="43137"/>
                    </a:srgbClr>
                  </a:outerShdw>
                </a:effectLst>
              </a:rPr>
              <a:t>», «Деревня», «Митина любовь», рассказов «</a:t>
            </a:r>
            <a:r>
              <a:rPr lang="ru-RU" b="1" dirty="0" smtClean="0">
                <a:effectLst>
                  <a:outerShdw blurRad="38100" dist="38100" dir="2700000" algn="tl">
                    <a:srgbClr val="000000">
                      <a:alpha val="43137"/>
                    </a:srgbClr>
                  </a:outerShdw>
                </a:effectLst>
                <a:hlinkClick r:id="rId8" tooltip="Господин из Сан-Франциско"/>
              </a:rPr>
              <a:t>Господин из Сан-Франциско</a:t>
            </a:r>
            <a:r>
              <a:rPr lang="ru-RU" b="1" dirty="0" smtClean="0">
                <a:effectLst>
                  <a:outerShdw blurRad="38100" dist="38100" dir="2700000" algn="tl">
                    <a:srgbClr val="000000">
                      <a:alpha val="43137"/>
                    </a:srgbClr>
                  </a:outerShdw>
                </a:effectLst>
              </a:rPr>
              <a:t>», «</a:t>
            </a:r>
            <a:r>
              <a:rPr lang="ru-RU" b="1" dirty="0" smtClean="0">
                <a:effectLst>
                  <a:outerShdw blurRad="38100" dist="38100" dir="2700000" algn="tl">
                    <a:srgbClr val="000000">
                      <a:alpha val="43137"/>
                    </a:srgbClr>
                  </a:outerShdw>
                </a:effectLst>
                <a:hlinkClick r:id="rId9" tooltip="Лёгкое дыхание"/>
              </a:rPr>
              <a:t>Лёгкое дыхание</a:t>
            </a:r>
            <a:r>
              <a:rPr lang="ru-RU" b="1" dirty="0" smtClean="0">
                <a:effectLst>
                  <a:outerShdw blurRad="38100" dist="38100" dir="2700000" algn="tl">
                    <a:srgbClr val="000000">
                      <a:alpha val="43137"/>
                    </a:srgbClr>
                  </a:outerShdw>
                </a:effectLst>
              </a:rPr>
              <a:t>», «</a:t>
            </a:r>
            <a:r>
              <a:rPr lang="ru-RU" b="1" dirty="0" smtClean="0">
                <a:effectLst>
                  <a:outerShdw blurRad="38100" dist="38100" dir="2700000" algn="tl">
                    <a:srgbClr val="000000">
                      <a:alpha val="43137"/>
                    </a:srgbClr>
                  </a:outerShdw>
                </a:effectLst>
                <a:hlinkClick r:id="rId10" tooltip="Антоновские яблоки"/>
              </a:rPr>
              <a:t>Антоновские яблоки</a:t>
            </a:r>
            <a:r>
              <a:rPr lang="ru-RU" b="1" dirty="0" smtClean="0">
                <a:effectLst>
                  <a:outerShdw blurRad="38100" dist="38100" dir="2700000" algn="tl">
                    <a:srgbClr val="000000">
                      <a:alpha val="43137"/>
                    </a:srgbClr>
                  </a:outerShdw>
                </a:effectLst>
              </a:rPr>
              <a:t>», дневниковых записей «</a:t>
            </a:r>
            <a:r>
              <a:rPr lang="ru-RU" b="1" dirty="0" smtClean="0">
                <a:effectLst>
                  <a:outerShdw blurRad="38100" dist="38100" dir="2700000" algn="tl">
                    <a:srgbClr val="000000">
                      <a:alpha val="43137"/>
                    </a:srgbClr>
                  </a:outerShdw>
                </a:effectLst>
                <a:hlinkClick r:id="rId11" tooltip="Окаянные дни"/>
              </a:rPr>
              <a:t>Окаянные дни</a:t>
            </a:r>
            <a:r>
              <a:rPr lang="ru-RU" b="1" dirty="0" smtClean="0">
                <a:effectLst>
                  <a:outerShdw blurRad="38100" dist="38100" dir="2700000" algn="tl">
                    <a:srgbClr val="000000">
                      <a:alpha val="43137"/>
                    </a:srgbClr>
                  </a:outerShdw>
                </a:effectLst>
              </a:rPr>
              <a:t>» и других произведений.</a:t>
            </a:r>
          </a:p>
          <a:p>
            <a:pPr algn="ctr"/>
            <a:r>
              <a:rPr lang="ru-RU" b="1" dirty="0" smtClean="0">
                <a:effectLst>
                  <a:outerShdw blurRad="38100" dist="38100" dir="2700000" algn="tl">
                    <a:srgbClr val="000000">
                      <a:alpha val="43137"/>
                    </a:srgbClr>
                  </a:outerShdw>
                </a:effectLst>
              </a:rPr>
              <a:t>В 1933 году Иван Бунин — первый из русских писателей — стал лауреатом Нобелевской премии по литературе за «строгое мастерство, с которым он развивает традиции русской классической прозы».</a:t>
            </a:r>
          </a:p>
          <a:p>
            <a:pPr algn="ctr"/>
            <a:r>
              <a:rPr lang="ru-RU" b="1" dirty="0" smtClean="0">
                <a:effectLst>
                  <a:outerShdw blurRad="38100" dist="38100" dir="2700000" algn="tl">
                    <a:srgbClr val="000000">
                      <a:alpha val="43137"/>
                    </a:srgbClr>
                  </a:outerShdw>
                </a:effectLst>
              </a:rPr>
              <a:t>Скончался в 1953 году, похоронен на </a:t>
            </a:r>
            <a:r>
              <a:rPr lang="ru-RU" b="1" dirty="0" smtClean="0">
                <a:effectLst>
                  <a:outerShdw blurRad="38100" dist="38100" dir="2700000" algn="tl">
                    <a:srgbClr val="000000">
                      <a:alpha val="43137"/>
                    </a:srgbClr>
                  </a:outerShdw>
                </a:effectLst>
                <a:hlinkClick r:id="rId12" tooltip="Кладбище Сент-Женевьев-де-Буа"/>
              </a:rPr>
              <a:t>кладбище </a:t>
            </a:r>
            <a:r>
              <a:rPr lang="ru-RU" b="1" dirty="0" err="1" smtClean="0">
                <a:effectLst>
                  <a:outerShdw blurRad="38100" dist="38100" dir="2700000" algn="tl">
                    <a:srgbClr val="000000">
                      <a:alpha val="43137"/>
                    </a:srgbClr>
                  </a:outerShdw>
                </a:effectLst>
                <a:hlinkClick r:id="rId12" tooltip="Кладбище Сент-Женевьев-де-Буа"/>
              </a:rPr>
              <a:t>Сент-Женевьев-де-Буа</a:t>
            </a:r>
            <a:r>
              <a:rPr lang="ru-RU" dirty="0" smtClean="0"/>
              <a:t>.</a:t>
            </a:r>
            <a:endParaRPr lang="ru-RU" dirty="0"/>
          </a:p>
        </p:txBody>
      </p:sp>
      <p:pic>
        <p:nvPicPr>
          <p:cNvPr id="6146" name="Picture 2" descr="http://turgenevmus.ru/wp-content/uploads/2020/05/3.jpg"/>
          <p:cNvPicPr>
            <a:picLocks noChangeAspect="1" noChangeArrowheads="1"/>
          </p:cNvPicPr>
          <p:nvPr/>
        </p:nvPicPr>
        <p:blipFill>
          <a:blip r:embed="rId13"/>
          <a:srcRect/>
          <a:stretch>
            <a:fillRect/>
          </a:stretch>
        </p:blipFill>
        <p:spPr bwMode="auto">
          <a:xfrm>
            <a:off x="4929190" y="214290"/>
            <a:ext cx="3943350" cy="631507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pic>
        <p:nvPicPr>
          <p:cNvPr id="5124" name="Picture 4" descr="https://audiobooks.su/wp-content/uploads/2020/08/bunin_ivan_1937.jpg"/>
          <p:cNvPicPr>
            <a:picLocks noChangeAspect="1" noChangeArrowheads="1"/>
          </p:cNvPicPr>
          <p:nvPr/>
        </p:nvPicPr>
        <p:blipFill>
          <a:blip r:embed="rId3" cstate="print"/>
          <a:srcRect/>
          <a:stretch>
            <a:fillRect/>
          </a:stretch>
        </p:blipFill>
        <p:spPr bwMode="auto">
          <a:xfrm>
            <a:off x="5643570" y="214290"/>
            <a:ext cx="3317262" cy="4428783"/>
          </a:xfrm>
          <a:prstGeom prst="rect">
            <a:avLst/>
          </a:prstGeom>
          <a:noFill/>
        </p:spPr>
      </p:pic>
      <p:sp>
        <p:nvSpPr>
          <p:cNvPr id="5" name="Прямоугольник 4"/>
          <p:cNvSpPr/>
          <p:nvPr/>
        </p:nvSpPr>
        <p:spPr>
          <a:xfrm>
            <a:off x="571472" y="785794"/>
            <a:ext cx="4572000" cy="4616648"/>
          </a:xfrm>
          <a:prstGeom prst="rect">
            <a:avLst/>
          </a:prstGeom>
        </p:spPr>
        <p:txBody>
          <a:bodyPr>
            <a:spAutoFit/>
          </a:bodyPr>
          <a:lstStyle/>
          <a:p>
            <a:pPr algn="ctr"/>
            <a:r>
              <a:rPr lang="ru-RU" sz="20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Судя по сохранившимся свидетельствам, писатель Иван Бунин не любил театр. Считается, что сценические постановки его произведений очень сложны, а то и даже почти невозможны. Хотя современники утверждают, что у Ивана Алексеевича была богатая мимика и незаурядный актерский талант. Станиславский звал его в художественный театр и предлагал ему роль Гамлета</a:t>
            </a:r>
            <a:r>
              <a:rPr lang="ru-RU" dirty="0" smtClean="0"/>
              <a:t/>
            </a:r>
            <a:br>
              <a:rPr lang="ru-RU" dirty="0" smtClean="0"/>
            </a:br>
            <a:r>
              <a:rPr lang="ru-RU" dirty="0" smtClean="0"/>
              <a:t/>
            </a:r>
            <a:br>
              <a:rPr lang="ru-RU" dirty="0" smtClean="0"/>
            </a:br>
            <a:r>
              <a:rPr lang="ru-RU" dirty="0" smtClean="0"/>
              <a:t> </a:t>
            </a:r>
            <a:br>
              <a:rPr lang="ru-RU" dirty="0" smtClean="0"/>
            </a:br>
            <a:endParaRPr lang="ru-RU" dirty="0"/>
          </a:p>
        </p:txBody>
      </p:sp>
      <p:sp>
        <p:nvSpPr>
          <p:cNvPr id="6" name="Прямоугольник 5"/>
          <p:cNvSpPr/>
          <p:nvPr/>
        </p:nvSpPr>
        <p:spPr>
          <a:xfrm>
            <a:off x="500034" y="4919008"/>
            <a:ext cx="8358246" cy="1938992"/>
          </a:xfrm>
          <a:prstGeom prst="rect">
            <a:avLst/>
          </a:prstGeom>
        </p:spPr>
        <p:txBody>
          <a:bodyPr wrap="square">
            <a:spAutoFit/>
          </a:bodyPr>
          <a:lstStyle/>
          <a:p>
            <a:r>
              <a:rPr lang="ru-RU" sz="2000" b="1" i="1" dirty="0" smtClean="0">
                <a:solidFill>
                  <a:srgbClr val="FFFF00"/>
                </a:solidFill>
                <a:effectLst>
                  <a:outerShdw blurRad="38100" dist="38100" dir="2700000" algn="tl">
                    <a:srgbClr val="000000">
                      <a:alpha val="43137"/>
                    </a:srgbClr>
                  </a:outerShdw>
                </a:effectLst>
              </a:rPr>
              <a:t>«…Часто мне хотелось написать что-нибудь для сцены. Влекла меня и самая форма. Ведь в драме, в ее стремительном, сильном, сжатом диалоге — так многое можно сказать в немногих словах. Тут приходится как бы концентрировать мысль, сжимать ее в точные формы. А это ведь так увлекательно. Вот и сонет поэтому излюбленная моя форма. А как хорошо было бы написать трагедию…»</a:t>
            </a:r>
            <a:endParaRPr lang="ru-RU" sz="2000" b="1" i="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91\Desktop\3-20.jpg"/>
          <p:cNvPicPr>
            <a:picLocks noChangeAspect="1" noChangeArrowheads="1"/>
          </p:cNvPicPr>
          <p:nvPr/>
        </p:nvPicPr>
        <p:blipFill>
          <a:blip r:embed="rId2"/>
          <a:srcRect/>
          <a:stretch>
            <a:fillRect/>
          </a:stretch>
        </p:blipFill>
        <p:spPr bwMode="auto">
          <a:xfrm>
            <a:off x="0" y="0"/>
            <a:ext cx="9230851" cy="6858000"/>
          </a:xfrm>
          <a:prstGeom prst="rect">
            <a:avLst/>
          </a:prstGeom>
          <a:noFill/>
        </p:spPr>
      </p:pic>
      <p:sp>
        <p:nvSpPr>
          <p:cNvPr id="3" name="TextBox 2"/>
          <p:cNvSpPr txBox="1"/>
          <p:nvPr/>
        </p:nvSpPr>
        <p:spPr>
          <a:xfrm>
            <a:off x="1142976" y="4857760"/>
            <a:ext cx="6858048" cy="1446550"/>
          </a:xfrm>
          <a:prstGeom prst="rect">
            <a:avLst/>
          </a:prstGeom>
          <a:noFill/>
        </p:spPr>
        <p:txBody>
          <a:bodyPr wrap="square" rtlCol="0">
            <a:spAutoFit/>
          </a:bodyPr>
          <a:lstStyle/>
          <a:p>
            <a:r>
              <a:rPr lang="ru-RU" sz="8800" b="1" dirty="0" smtClean="0">
                <a:solidFill>
                  <a:schemeClr val="bg1"/>
                </a:solidFill>
                <a:effectLst>
                  <a:outerShdw blurRad="38100" dist="38100" dir="2700000" algn="tl">
                    <a:srgbClr val="000000">
                      <a:alpha val="43137"/>
                    </a:srgbClr>
                  </a:outerShdw>
                </a:effectLst>
                <a:latin typeface="Arial Black" pitchFamily="34" charset="0"/>
              </a:rPr>
              <a:t>НА СЦЕНЕ</a:t>
            </a:r>
            <a:endParaRPr lang="ru-RU" sz="8800" b="1" dirty="0">
              <a:solidFill>
                <a:schemeClr val="bg1"/>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descr="Во МХАТе состоялась премьера мистерии «Каин» - театральная хроника - 4  апреля - Кино-Театр.Р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sp>
        <p:nvSpPr>
          <p:cNvPr id="4100" name="AutoShape 4" descr="Во МХАТе состоялась премьера мистерии «Каин» - театральная хроника - 4  апреля - Кино-Театр.Р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2" name="AutoShape 6" descr="Во МХАТе состоялась премьера мистерии «Каин» - театральная хроника - 4  апреля - Кино-Театр.Р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103" name="Picture 7" descr="C:\Users\91\Desktop\загруженное.jpg"/>
          <p:cNvPicPr>
            <a:picLocks noChangeAspect="1" noChangeArrowheads="1"/>
          </p:cNvPicPr>
          <p:nvPr/>
        </p:nvPicPr>
        <p:blipFill>
          <a:blip r:embed="rId3"/>
          <a:srcRect/>
          <a:stretch>
            <a:fillRect/>
          </a:stretch>
        </p:blipFill>
        <p:spPr bwMode="auto">
          <a:xfrm>
            <a:off x="6215074" y="4929198"/>
            <a:ext cx="2619375" cy="1743075"/>
          </a:xfrm>
          <a:prstGeom prst="rect">
            <a:avLst/>
          </a:prstGeom>
          <a:noFill/>
        </p:spPr>
      </p:pic>
      <p:pic>
        <p:nvPicPr>
          <p:cNvPr id="4105" name="Picture 9" descr="https://cdn22.img.ria.ru/images/153144/53/1531445328_0:0:2491:2047_900x0_80_0_0_b752b30ae8934a3c324b814c58bb3971.jpg"/>
          <p:cNvPicPr>
            <a:picLocks noChangeAspect="1" noChangeArrowheads="1"/>
          </p:cNvPicPr>
          <p:nvPr/>
        </p:nvPicPr>
        <p:blipFill>
          <a:blip r:embed="rId4"/>
          <a:srcRect/>
          <a:stretch>
            <a:fillRect/>
          </a:stretch>
        </p:blipFill>
        <p:spPr bwMode="auto">
          <a:xfrm>
            <a:off x="7143768" y="214290"/>
            <a:ext cx="1643042" cy="1350946"/>
          </a:xfrm>
          <a:prstGeom prst="rect">
            <a:avLst/>
          </a:prstGeom>
          <a:noFill/>
        </p:spPr>
      </p:pic>
      <p:sp>
        <p:nvSpPr>
          <p:cNvPr id="9" name="TextBox 8"/>
          <p:cNvSpPr txBox="1"/>
          <p:nvPr/>
        </p:nvSpPr>
        <p:spPr>
          <a:xfrm>
            <a:off x="500034" y="285728"/>
            <a:ext cx="4857784" cy="1323439"/>
          </a:xfrm>
          <a:prstGeom prst="rect">
            <a:avLst/>
          </a:prstGeom>
          <a:noFill/>
        </p:spPr>
        <p:txBody>
          <a:bodyPr wrap="square" rtlCol="0">
            <a:spAutoFit/>
          </a:bodyPr>
          <a:lstStyle/>
          <a:p>
            <a:pPr algn="ctr"/>
            <a:r>
              <a:rPr lang="ru-RU" sz="2000" b="1" dirty="0" smtClean="0">
                <a:solidFill>
                  <a:srgbClr val="006600"/>
                </a:solidFill>
                <a:latin typeface="Bookman Old Style" pitchFamily="18" charset="0"/>
                <a:cs typeface="Times New Roman" pitchFamily="18" charset="0"/>
              </a:rPr>
              <a:t>Мистерия</a:t>
            </a:r>
          </a:p>
          <a:p>
            <a:pPr algn="ctr"/>
            <a:r>
              <a:rPr lang="ru-RU" sz="2000" b="1" dirty="0" smtClean="0">
                <a:solidFill>
                  <a:srgbClr val="006600"/>
                </a:solidFill>
                <a:latin typeface="Bookman Old Style" pitchFamily="18" charset="0"/>
                <a:cs typeface="Times New Roman" pitchFamily="18" charset="0"/>
              </a:rPr>
              <a:t>«КАИН»</a:t>
            </a:r>
          </a:p>
          <a:p>
            <a:pPr algn="ctr"/>
            <a:r>
              <a:rPr lang="vi-VN" sz="2000" b="1" dirty="0" smtClean="0">
                <a:solidFill>
                  <a:srgbClr val="006600"/>
                </a:solidFill>
                <a:latin typeface="Times New Roman" pitchFamily="18" charset="0"/>
                <a:cs typeface="Times New Roman" pitchFamily="18" charset="0"/>
              </a:rPr>
              <a:t>Джордж Го́рдон Ба́йрон</a:t>
            </a:r>
            <a:endParaRPr lang="ru-RU" sz="2000" b="1" dirty="0" smtClean="0">
              <a:solidFill>
                <a:srgbClr val="006600"/>
              </a:solidFill>
              <a:latin typeface="Bookman Old Style" pitchFamily="18" charset="0"/>
              <a:cs typeface="Times New Roman" pitchFamily="18" charset="0"/>
            </a:endParaRPr>
          </a:p>
          <a:p>
            <a:pPr algn="ctr"/>
            <a:r>
              <a:rPr lang="ru-RU" sz="2000" b="1" dirty="0" smtClean="0">
                <a:solidFill>
                  <a:srgbClr val="006600"/>
                </a:solidFill>
                <a:latin typeface="Bookman Old Style" pitchFamily="18" charset="0"/>
                <a:cs typeface="Times New Roman" pitchFamily="18" charset="0"/>
              </a:rPr>
              <a:t>Перевод И. Бунин</a:t>
            </a:r>
            <a:endParaRPr lang="ru-RU" sz="2000" dirty="0">
              <a:solidFill>
                <a:srgbClr val="006600"/>
              </a:solidFill>
              <a:latin typeface="Bookman Old Style" pitchFamily="18" charset="0"/>
              <a:cs typeface="Times New Roman" pitchFamily="18" charset="0"/>
            </a:endParaRPr>
          </a:p>
        </p:txBody>
      </p:sp>
      <p:sp>
        <p:nvSpPr>
          <p:cNvPr id="10" name="Прямоугольник 9"/>
          <p:cNvSpPr/>
          <p:nvPr/>
        </p:nvSpPr>
        <p:spPr>
          <a:xfrm>
            <a:off x="357126" y="1428736"/>
            <a:ext cx="8786874" cy="5355312"/>
          </a:xfrm>
          <a:prstGeom prst="rect">
            <a:avLst/>
          </a:prstGeom>
        </p:spPr>
        <p:txBody>
          <a:bodyPr wrap="square">
            <a:spAutoFit/>
          </a:bodyPr>
          <a:lstStyle/>
          <a:p>
            <a:pPr fontAlgn="t"/>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Весной 1900 г., приехав в Ялту, где в это время находится МХТ, Бунин знакомится и сближается с руководителями и ведущими актерами труппы. Общение не прекращается и в Москве: вместе с театром празднует премьеры, присутствует на читках пьес. 19 апреля 1907 г. Немирович-Данченко посылает ходатайство в Главное управление по делам печати о разрешении поставить в Художественном театре в один вечер мистерию “Каин” Байрона в переводе Бунина  </a:t>
            </a:r>
            <a:br>
              <a:rPr lang="ru-RU"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Бунин готов перевести что-нибудь специально для МХТ, о чем свидетельствует его письмо Станиславскому от 5 ноября 1908 г.: “В газетах много пишут о том, что Художественный театр задумывает ставить Шекспира. […] Будьте добры иметь меня в виду как переводчика  </a:t>
            </a:r>
            <a:br>
              <a:rPr lang="ru-RU"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На праздновании 25 </a:t>
            </a:r>
            <a:r>
              <a:rPr lang="ru-RU" b="1" dirty="0" err="1" smtClean="0">
                <a:effectLst>
                  <a:outerShdw blurRad="38100" dist="38100" dir="2700000" algn="tl">
                    <a:srgbClr val="000000">
                      <a:alpha val="43137"/>
                    </a:srgbClr>
                  </a:outerShdw>
                </a:effectLst>
                <a:latin typeface="Times New Roman" pitchFamily="18" charset="0"/>
                <a:cs typeface="Times New Roman" pitchFamily="18" charset="0"/>
              </a:rPr>
              <a:t>летия</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литературной деятельности Бунина (1912) Станиславский приветствовал юбиляра от имени МХТ и преподнес ему золотой жетон с изображением чайки.</a:t>
            </a:r>
          </a:p>
          <a:p>
            <a:pPr fontAlgn="t"/>
            <a:endParaRPr lang="ru-RU" b="1" dirty="0" smtClean="0">
              <a:effectLst>
                <a:outerShdw blurRad="38100" dist="38100" dir="2700000" algn="tl">
                  <a:srgbClr val="000000">
                    <a:alpha val="43137"/>
                  </a:srgbClr>
                </a:outerShdw>
              </a:effectLst>
              <a:latin typeface="Times New Roman" pitchFamily="18" charset="0"/>
              <a:cs typeface="Times New Roman" pitchFamily="18" charset="0"/>
            </a:endParaRPr>
          </a:p>
          <a:p>
            <a:pPr fontAlgn="t"/>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a:r>
            <a:br>
              <a:rPr lang="ru-RU"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Премьера состоялась 4 апреля 1920 г.</a:t>
            </a:r>
            <a:br>
              <a:rPr lang="ru-RU"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a:t>
            </a:r>
          </a:p>
          <a:p>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sp>
        <p:nvSpPr>
          <p:cNvPr id="3074" name="AutoShape 2" descr="https://m.biletyotkati.ru/files/m_places/13/%D0%AD%D0%BB%D0%B5%D0%BA%D1%82%D1%80%D0%BE%D1%82%D0%B5%D0%B0%D1%82%D1%80_%D0%BB%D0%BE%D0%B3%D0%BE%D1%82%D0%B8%D0%BF.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5" name="Picture 3" descr="C:\Users\91\Desktop\Электротеатр_логотип.png"/>
          <p:cNvPicPr>
            <a:picLocks noChangeAspect="1" noChangeArrowheads="1"/>
          </p:cNvPicPr>
          <p:nvPr/>
        </p:nvPicPr>
        <p:blipFill>
          <a:blip r:embed="rId3"/>
          <a:srcRect/>
          <a:stretch>
            <a:fillRect/>
          </a:stretch>
        </p:blipFill>
        <p:spPr bwMode="auto">
          <a:xfrm>
            <a:off x="214282" y="285728"/>
            <a:ext cx="2752725" cy="1133475"/>
          </a:xfrm>
          <a:prstGeom prst="rect">
            <a:avLst/>
          </a:prstGeom>
          <a:noFill/>
        </p:spPr>
      </p:pic>
      <p:sp>
        <p:nvSpPr>
          <p:cNvPr id="5" name="Прямоугольник 4"/>
          <p:cNvSpPr/>
          <p:nvPr/>
        </p:nvSpPr>
        <p:spPr>
          <a:xfrm>
            <a:off x="4214810" y="0"/>
            <a:ext cx="4572000" cy="1292662"/>
          </a:xfrm>
          <a:prstGeom prst="rect">
            <a:avLst/>
          </a:prstGeom>
        </p:spPr>
        <p:txBody>
          <a:bodyPr>
            <a:spAutoFit/>
          </a:bodyPr>
          <a:lstStyle/>
          <a:p>
            <a:pPr algn="ctr" fontAlgn="base"/>
            <a:r>
              <a:rPr lang="ru-RU" dirty="0" smtClean="0"/>
              <a:t/>
            </a:r>
            <a:br>
              <a:rPr lang="ru-RU" dirty="0" smtClean="0"/>
            </a:br>
            <a:r>
              <a:rPr lang="ru-RU" sz="2000" b="1" dirty="0" smtClean="0">
                <a:solidFill>
                  <a:srgbClr val="003300"/>
                </a:solidFill>
                <a:latin typeface="Bookman Old Style" pitchFamily="18" charset="0"/>
                <a:ea typeface="Batang" pitchFamily="18" charset="-127"/>
              </a:rPr>
              <a:t>«</a:t>
            </a:r>
            <a:r>
              <a:rPr lang="ru-RU" sz="2000" b="1" dirty="0" smtClean="0">
                <a:solidFill>
                  <a:srgbClr val="003300"/>
                </a:solidFill>
                <a:latin typeface="Bookman Old Style" pitchFamily="18" charset="0"/>
                <a:ea typeface="Batang" pitchFamily="18" charset="-127"/>
                <a:cs typeface="Times New Roman" pitchFamily="18" charset="0"/>
              </a:rPr>
              <a:t>Бунин»</a:t>
            </a:r>
          </a:p>
          <a:p>
            <a:pPr algn="ctr" fontAlgn="base"/>
            <a:r>
              <a:rPr lang="ru-RU" sz="2000" b="1" dirty="0" smtClean="0">
                <a:solidFill>
                  <a:srgbClr val="003300"/>
                </a:solidFill>
                <a:latin typeface="Bookman Old Style" pitchFamily="18" charset="0"/>
                <a:ea typeface="Batang" pitchFamily="18" charset="-127"/>
                <a:cs typeface="Times New Roman" pitchFamily="18" charset="0"/>
              </a:rPr>
              <a:t>По рассказам Ивана Бунина </a:t>
            </a:r>
          </a:p>
          <a:p>
            <a:pPr algn="ctr"/>
            <a:r>
              <a:rPr lang="ru-RU" sz="2000" b="1" dirty="0" smtClean="0">
                <a:solidFill>
                  <a:srgbClr val="003300"/>
                </a:solidFill>
                <a:latin typeface="Bookman Old Style" pitchFamily="18" charset="0"/>
                <a:ea typeface="Batang" pitchFamily="18" charset="-127"/>
                <a:cs typeface="Times New Roman" pitchFamily="18" charset="0"/>
              </a:rPr>
              <a:t>Режиссер: Светлана Прохорова</a:t>
            </a:r>
            <a:endParaRPr lang="ru-RU" sz="2000" b="1" dirty="0">
              <a:solidFill>
                <a:srgbClr val="003300"/>
              </a:solidFill>
              <a:latin typeface="Bookman Old Style" pitchFamily="18" charset="0"/>
              <a:ea typeface="Batang" pitchFamily="18" charset="-127"/>
              <a:cs typeface="Times New Roman" pitchFamily="18" charset="0"/>
            </a:endParaRPr>
          </a:p>
        </p:txBody>
      </p:sp>
      <p:sp>
        <p:nvSpPr>
          <p:cNvPr id="6" name="Прямоугольник 5"/>
          <p:cNvSpPr/>
          <p:nvPr/>
        </p:nvSpPr>
        <p:spPr>
          <a:xfrm>
            <a:off x="214282" y="1500174"/>
            <a:ext cx="8786874" cy="2862322"/>
          </a:xfrm>
          <a:prstGeom prst="rect">
            <a:avLst/>
          </a:prstGeom>
        </p:spPr>
        <p:txBody>
          <a:bodyPr wrap="square">
            <a:spAutoFit/>
          </a:bodyPr>
          <a:lstStyle/>
          <a:p>
            <a:pPr algn="ctr"/>
            <a:r>
              <a:rPr lang="ru-RU" b="1" dirty="0" smtClean="0">
                <a:latin typeface="Times New Roman" pitchFamily="18" charset="0"/>
                <a:cs typeface="Times New Roman" pitchFamily="18" charset="0"/>
              </a:rPr>
              <a:t>Десять </a:t>
            </a:r>
            <a:r>
              <a:rPr lang="ru-RU" b="1" dirty="0" err="1" smtClean="0">
                <a:latin typeface="Times New Roman" pitchFamily="18" charset="0"/>
                <a:cs typeface="Times New Roman" pitchFamily="18" charset="0"/>
              </a:rPr>
              <a:t>бунинских</a:t>
            </a:r>
            <a:r>
              <a:rPr lang="ru-RU" b="1" dirty="0" smtClean="0">
                <a:latin typeface="Times New Roman" pitchFamily="18" charset="0"/>
                <a:cs typeface="Times New Roman" pitchFamily="18" charset="0"/>
              </a:rPr>
              <a:t> рассказов о любви, сердечных драмах и разбитых сердцах разыграны в дебютном спектакле Светланы Прохоровой с аккуратным и деликатным отношением к тексту, которому позволено здесь звучать так, как он написан. Театральной рамкой к историям о взрослении, через которое проходят герои Бунина, является игра вокруг сцены-помоста. В промежутках между самими эпизодами актеры усаживаются на скамейку, переодеваются и на время превращаются в зрителей, внимательно наблюдающих за игрой. Жизненный опыт с высоты прошедших лет и чисто актерское удовольствие от перемены регистра существования – в этих двух режимах сделан спектакль «Бунин», позволяя отстраниться от психологических драм и услышать красоту текста.</a:t>
            </a:r>
            <a:endParaRPr lang="ru-RU" b="1" dirty="0">
              <a:latin typeface="Times New Roman" pitchFamily="18" charset="0"/>
              <a:cs typeface="Times New Roman" pitchFamily="18" charset="0"/>
            </a:endParaRPr>
          </a:p>
        </p:txBody>
      </p:sp>
      <p:sp>
        <p:nvSpPr>
          <p:cNvPr id="3077" name="AutoShape 5" descr="https://electrotheatre.ru/static/1024/107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9" name="AutoShape 7" descr="https://electrotheatre.ru/static/1024/107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80" name="Picture 8" descr="C:\Users\91\Desktop\1071.jpg"/>
          <p:cNvPicPr>
            <a:picLocks noChangeAspect="1" noChangeArrowheads="1"/>
          </p:cNvPicPr>
          <p:nvPr/>
        </p:nvPicPr>
        <p:blipFill>
          <a:blip r:embed="rId4" cstate="print"/>
          <a:srcRect/>
          <a:stretch>
            <a:fillRect/>
          </a:stretch>
        </p:blipFill>
        <p:spPr bwMode="auto">
          <a:xfrm>
            <a:off x="428596" y="4714884"/>
            <a:ext cx="2651108" cy="1769615"/>
          </a:xfrm>
          <a:prstGeom prst="rect">
            <a:avLst/>
          </a:prstGeom>
          <a:noFill/>
        </p:spPr>
      </p:pic>
      <p:pic>
        <p:nvPicPr>
          <p:cNvPr id="3081" name="Picture 9" descr="C:\Users\91\Desktop\1064.jpg"/>
          <p:cNvPicPr>
            <a:picLocks noChangeAspect="1" noChangeArrowheads="1"/>
          </p:cNvPicPr>
          <p:nvPr/>
        </p:nvPicPr>
        <p:blipFill>
          <a:blip r:embed="rId5" cstate="print"/>
          <a:srcRect/>
          <a:stretch>
            <a:fillRect/>
          </a:stretch>
        </p:blipFill>
        <p:spPr bwMode="auto">
          <a:xfrm>
            <a:off x="6286512" y="4643446"/>
            <a:ext cx="2643206" cy="1630988"/>
          </a:xfrm>
          <a:prstGeom prst="rect">
            <a:avLst/>
          </a:prstGeom>
          <a:noFill/>
        </p:spPr>
      </p:pic>
      <p:pic>
        <p:nvPicPr>
          <p:cNvPr id="3082" name="Picture 10" descr="C:\Users\91\Desktop\1057.jpg"/>
          <p:cNvPicPr>
            <a:picLocks noChangeAspect="1" noChangeArrowheads="1"/>
          </p:cNvPicPr>
          <p:nvPr/>
        </p:nvPicPr>
        <p:blipFill>
          <a:blip r:embed="rId6" cstate="print"/>
          <a:srcRect/>
          <a:stretch>
            <a:fillRect/>
          </a:stretch>
        </p:blipFill>
        <p:spPr bwMode="auto">
          <a:xfrm>
            <a:off x="3428992" y="4643446"/>
            <a:ext cx="2569955" cy="17859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3"/>
          <a:srcRect/>
          <a:stretch>
            <a:fillRect/>
          </a:stretch>
        </p:blipFill>
        <p:spPr bwMode="auto">
          <a:xfrm>
            <a:off x="8532" y="0"/>
            <a:ext cx="9135468" cy="6858000"/>
          </a:xfrm>
          <a:prstGeom prst="rect">
            <a:avLst/>
          </a:prstGeom>
          <a:noFill/>
        </p:spPr>
      </p:pic>
      <p:pic>
        <p:nvPicPr>
          <p:cNvPr id="2050" name="Picture 2" descr="https://s2.afisha.ru/mediastorage/de/70/c95aa6d99c5746bfa53be49b70de.jpg"/>
          <p:cNvPicPr>
            <a:picLocks noChangeAspect="1" noChangeArrowheads="1"/>
          </p:cNvPicPr>
          <p:nvPr/>
        </p:nvPicPr>
        <p:blipFill>
          <a:blip r:embed="rId4" cstate="print"/>
          <a:srcRect/>
          <a:stretch>
            <a:fillRect/>
          </a:stretch>
        </p:blipFill>
        <p:spPr bwMode="auto">
          <a:xfrm>
            <a:off x="7143768" y="0"/>
            <a:ext cx="1785926" cy="1785926"/>
          </a:xfrm>
          <a:prstGeom prst="rect">
            <a:avLst/>
          </a:prstGeom>
          <a:noFill/>
        </p:spPr>
      </p:pic>
      <p:sp>
        <p:nvSpPr>
          <p:cNvPr id="4" name="Прямоугольник 3"/>
          <p:cNvSpPr/>
          <p:nvPr/>
        </p:nvSpPr>
        <p:spPr>
          <a:xfrm>
            <a:off x="500034" y="285728"/>
            <a:ext cx="4572000" cy="1323439"/>
          </a:xfrm>
          <a:prstGeom prst="rect">
            <a:avLst/>
          </a:prstGeom>
        </p:spPr>
        <p:txBody>
          <a:bodyPr>
            <a:spAutoFit/>
          </a:bodyPr>
          <a:lstStyle/>
          <a:p>
            <a:pPr algn="ctr"/>
            <a:r>
              <a:rPr lang="ru-RU" b="1" dirty="0" smtClean="0">
                <a:solidFill>
                  <a:srgbClr val="003300"/>
                </a:solidFill>
                <a:latin typeface="Bookman Old Style" pitchFamily="18" charset="0"/>
              </a:rPr>
              <a:t> </a:t>
            </a:r>
            <a:r>
              <a:rPr lang="ru-RU" sz="2000" b="1" dirty="0" smtClean="0">
                <a:solidFill>
                  <a:srgbClr val="003300"/>
                </a:solidFill>
                <a:latin typeface="Bookman Old Style" pitchFamily="18" charset="0"/>
                <a:cs typeface="Times New Roman" pitchFamily="18" charset="0"/>
              </a:rPr>
              <a:t>«Митина любовь»</a:t>
            </a:r>
          </a:p>
          <a:p>
            <a:pPr algn="ctr"/>
            <a:r>
              <a:rPr lang="ru-RU" sz="2000" b="1" dirty="0" smtClean="0">
                <a:solidFill>
                  <a:srgbClr val="003300"/>
                </a:solidFill>
                <a:latin typeface="Bookman Old Style" pitchFamily="18" charset="0"/>
                <a:cs typeface="Times New Roman" pitchFamily="18" charset="0"/>
              </a:rPr>
              <a:t> по повести И.Бунина </a:t>
            </a:r>
          </a:p>
          <a:p>
            <a:pPr algn="ctr"/>
            <a:r>
              <a:rPr lang="ru-RU" sz="2000" b="1" dirty="0" smtClean="0">
                <a:solidFill>
                  <a:srgbClr val="003300"/>
                </a:solidFill>
                <a:latin typeface="Bookman Old Style" pitchFamily="18" charset="0"/>
                <a:cs typeface="Times New Roman" pitchFamily="18" charset="0"/>
                <a:hlinkClick r:id="rId5"/>
              </a:rPr>
              <a:t>Р</a:t>
            </a:r>
            <a:r>
              <a:rPr lang="ru-RU" sz="2000" b="1" dirty="0" smtClean="0">
                <a:solidFill>
                  <a:srgbClr val="003300"/>
                </a:solidFill>
                <a:latin typeface="Bookman Old Style" pitchFamily="18" charset="0"/>
                <a:cs typeface="Times New Roman" pitchFamily="18" charset="0"/>
              </a:rPr>
              <a:t>ежиссер </a:t>
            </a:r>
            <a:r>
              <a:rPr lang="ru-RU" sz="2000" b="1" dirty="0" smtClean="0">
                <a:solidFill>
                  <a:srgbClr val="003300"/>
                </a:solidFill>
                <a:latin typeface="Bookman Old Style" pitchFamily="18" charset="0"/>
                <a:cs typeface="Times New Roman" pitchFamily="18" charset="0"/>
                <a:hlinkClick r:id="rId5"/>
              </a:rPr>
              <a:t>Юрий </a:t>
            </a:r>
            <a:r>
              <a:rPr lang="ru-RU" sz="2000" b="1" dirty="0" err="1" smtClean="0">
                <a:solidFill>
                  <a:srgbClr val="003300"/>
                </a:solidFill>
                <a:latin typeface="Bookman Old Style" pitchFamily="18" charset="0"/>
                <a:cs typeface="Times New Roman" pitchFamily="18" charset="0"/>
                <a:hlinkClick r:id="rId5"/>
              </a:rPr>
              <a:t>Смирнов-Несвицкий</a:t>
            </a:r>
            <a:endParaRPr lang="ru-RU" sz="2000" b="1" dirty="0">
              <a:solidFill>
                <a:srgbClr val="003300"/>
              </a:solidFill>
              <a:latin typeface="Bookman Old Style" pitchFamily="18" charset="0"/>
              <a:cs typeface="Times New Roman" pitchFamily="18" charset="0"/>
            </a:endParaRPr>
          </a:p>
        </p:txBody>
      </p:sp>
      <p:sp>
        <p:nvSpPr>
          <p:cNvPr id="5" name="Прямоугольник 4"/>
          <p:cNvSpPr/>
          <p:nvPr/>
        </p:nvSpPr>
        <p:spPr>
          <a:xfrm>
            <a:off x="0" y="1928802"/>
            <a:ext cx="8929718" cy="3139321"/>
          </a:xfrm>
          <a:prstGeom prst="rect">
            <a:avLst/>
          </a:prstGeom>
        </p:spPr>
        <p:txBody>
          <a:bodyPr wrap="square">
            <a:spAutoFit/>
          </a:bodyPr>
          <a:lstStyle/>
          <a:p>
            <a:pPr algn="ct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Величайшая из иллюзий, роковая и необъяснимая, страшная и прекрасная в своей обреченности Такой видел любовь потомок древнего дворянского рода, великий русский писатель и безвозвратно разлученный с Родиной эмигрант Иван Бунин. Россия, любовь, литературное творчество предстают в спектакле как слегка туманные, проникнутые болью утрат и хрупкой радостью, воспоминания главного героя. И уже сам он не в силах разделить историю собственной любви и сюжеты своих произведений.</a:t>
            </a:r>
            <a:br>
              <a:rPr lang="ru-RU"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В спектакле   потрясающее проникновение в душевный мир человека, жестокая и откровенная, правда, о первой любви, о гибельности разлук с любимыми и          близкими людьми</a:t>
            </a:r>
            <a:r>
              <a:rPr lang="ru-RU" dirty="0" smtClean="0"/>
              <a:t>.</a:t>
            </a:r>
            <a:br>
              <a:rPr lang="ru-RU" dirty="0" smtClean="0"/>
            </a:br>
            <a:endParaRPr lang="ru-RU" dirty="0"/>
          </a:p>
        </p:txBody>
      </p:sp>
      <p:pic>
        <p:nvPicPr>
          <p:cNvPr id="2052" name="Picture 4" descr="http://dushevniypiter.ru/wp-content/uploads/2015/05/eUlNHaXV3g1-1024x680.jpg"/>
          <p:cNvPicPr>
            <a:picLocks noChangeAspect="1" noChangeArrowheads="1"/>
          </p:cNvPicPr>
          <p:nvPr/>
        </p:nvPicPr>
        <p:blipFill>
          <a:blip r:embed="rId6" cstate="print"/>
          <a:srcRect/>
          <a:stretch>
            <a:fillRect/>
          </a:stretch>
        </p:blipFill>
        <p:spPr bwMode="auto">
          <a:xfrm>
            <a:off x="142844" y="4786322"/>
            <a:ext cx="2820540" cy="1873015"/>
          </a:xfrm>
          <a:prstGeom prst="rect">
            <a:avLst/>
          </a:prstGeom>
          <a:noFill/>
        </p:spPr>
      </p:pic>
      <p:pic>
        <p:nvPicPr>
          <p:cNvPr id="2054" name="Picture 6" descr="https://gorbilet.com/static/media/actions/594ce99df2bdd4d469e5ca56.jpg"/>
          <p:cNvPicPr>
            <a:picLocks noChangeAspect="1" noChangeArrowheads="1"/>
          </p:cNvPicPr>
          <p:nvPr/>
        </p:nvPicPr>
        <p:blipFill>
          <a:blip r:embed="rId7" cstate="print"/>
          <a:srcRect/>
          <a:stretch>
            <a:fillRect/>
          </a:stretch>
        </p:blipFill>
        <p:spPr bwMode="auto">
          <a:xfrm>
            <a:off x="3714744" y="4786322"/>
            <a:ext cx="1928826" cy="1928826"/>
          </a:xfrm>
          <a:prstGeom prst="rect">
            <a:avLst/>
          </a:prstGeom>
          <a:noFill/>
        </p:spPr>
      </p:pic>
      <p:pic>
        <p:nvPicPr>
          <p:cNvPr id="2058" name="Picture 10" descr="https://sun9-25.userapi.com/c629206/v629206015/18be9/5YrDJpA28p8.jpg"/>
          <p:cNvPicPr>
            <a:picLocks noChangeAspect="1" noChangeArrowheads="1"/>
          </p:cNvPicPr>
          <p:nvPr/>
        </p:nvPicPr>
        <p:blipFill>
          <a:blip r:embed="rId8"/>
          <a:srcRect/>
          <a:stretch>
            <a:fillRect/>
          </a:stretch>
        </p:blipFill>
        <p:spPr bwMode="auto">
          <a:xfrm>
            <a:off x="6286512" y="4861037"/>
            <a:ext cx="2643206" cy="176359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pic>
        <p:nvPicPr>
          <p:cNvPr id="7170" name="Picture 2" descr="http://benefis-yelets.ru/wp-content/uploads/2019/01/%D0%9E%D1%82%D0%BA%D1%80%D1%8B%D1%82%D0%B8%D0%B5-%D0%B3%D0%BE%D0%B4%D0%B0-%D1%82%D0%B5%D0%B0%D1%82%D1%80%D0%B0.jpg"/>
          <p:cNvPicPr>
            <a:picLocks noChangeAspect="1" noChangeArrowheads="1"/>
          </p:cNvPicPr>
          <p:nvPr/>
        </p:nvPicPr>
        <p:blipFill>
          <a:blip r:embed="rId3"/>
          <a:srcRect l="14286" r="15476" b="57142"/>
          <a:stretch>
            <a:fillRect/>
          </a:stretch>
        </p:blipFill>
        <p:spPr bwMode="auto">
          <a:xfrm>
            <a:off x="285720" y="285728"/>
            <a:ext cx="4214842" cy="1428760"/>
          </a:xfrm>
          <a:prstGeom prst="rect">
            <a:avLst/>
          </a:prstGeom>
          <a:noFill/>
        </p:spPr>
      </p:pic>
      <p:sp>
        <p:nvSpPr>
          <p:cNvPr id="4" name="Прямоугольник 3"/>
          <p:cNvSpPr/>
          <p:nvPr/>
        </p:nvSpPr>
        <p:spPr>
          <a:xfrm>
            <a:off x="0" y="1714488"/>
            <a:ext cx="9144000" cy="2831544"/>
          </a:xfrm>
          <a:prstGeom prst="rect">
            <a:avLst/>
          </a:prstGeom>
        </p:spPr>
        <p:txBody>
          <a:bodyPr wrap="square">
            <a:spAutoFit/>
          </a:bodyPr>
          <a:lstStyle/>
          <a:p>
            <a:pPr algn="just"/>
            <a:r>
              <a:rPr lang="ru-RU" dirty="0" smtClean="0"/>
              <a:t/>
            </a:r>
            <a:br>
              <a:rPr lang="ru-RU" dirty="0" smtClean="0"/>
            </a:br>
            <a:r>
              <a:rPr lang="ru-RU" sz="2000" b="1" dirty="0" smtClean="0">
                <a:latin typeface="Times New Roman" pitchFamily="18" charset="0"/>
                <a:cs typeface="Times New Roman" pitchFamily="18" charset="0"/>
              </a:rPr>
              <a:t>Это произведение автобиографическое, и некоторые герои произведения, по мнению специалистов, имели реальных прототипов среди тех, кого лично знал писатель. Отдельные сюжеты воспоминаний главного героя Арсеньева напоминают факты биографии самого Бунина, такие как, например, его жизнь в Ельце и учёба в местной гимназии. </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Это </a:t>
            </a:r>
            <a:r>
              <a:rPr lang="ru-RU" sz="2000" b="1" dirty="0" smtClean="0">
                <a:latin typeface="Times New Roman" pitchFamily="18" charset="0"/>
                <a:cs typeface="Times New Roman" pitchFamily="18" charset="0"/>
              </a:rPr>
              <a:t>честное, филигранное, авторское признание в любви к женщине, семье, дому, профессии и судьбе. </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Э</a:t>
            </a:r>
            <a:r>
              <a:rPr lang="ru-RU" sz="2000" b="1" dirty="0" smtClean="0">
                <a:latin typeface="Times New Roman" pitchFamily="18" charset="0"/>
                <a:cs typeface="Times New Roman" pitchFamily="18" charset="0"/>
              </a:rPr>
              <a:t>то </a:t>
            </a:r>
            <a:r>
              <a:rPr lang="ru-RU" sz="2000" b="1" dirty="0" smtClean="0">
                <a:latin typeface="Times New Roman" pitchFamily="18" charset="0"/>
                <a:cs typeface="Times New Roman" pitchFamily="18" charset="0"/>
              </a:rPr>
              <a:t>открытый личный архив памяти, который автор раскрывает для нас, делится им, ничего не скрывая и не утаивая</a:t>
            </a:r>
            <a:r>
              <a:rPr lang="ru-RU" i="1" dirty="0" smtClean="0"/>
              <a:t>. </a:t>
            </a:r>
            <a:r>
              <a:rPr lang="ru-RU" i="1" dirty="0" smtClean="0"/>
              <a:t> </a:t>
            </a:r>
            <a:endParaRPr lang="ru-RU" dirty="0"/>
          </a:p>
        </p:txBody>
      </p:sp>
      <p:pic>
        <p:nvPicPr>
          <p:cNvPr id="7172" name="Picture 4" descr="https://www.lipetskmedia.ru/images/news_/074/504_big2.jpg"/>
          <p:cNvPicPr>
            <a:picLocks noChangeAspect="1" noChangeArrowheads="1"/>
          </p:cNvPicPr>
          <p:nvPr/>
        </p:nvPicPr>
        <p:blipFill>
          <a:blip r:embed="rId4"/>
          <a:srcRect/>
          <a:stretch>
            <a:fillRect/>
          </a:stretch>
        </p:blipFill>
        <p:spPr bwMode="auto">
          <a:xfrm>
            <a:off x="428596" y="4500570"/>
            <a:ext cx="3286148" cy="2122090"/>
          </a:xfrm>
          <a:prstGeom prst="rect">
            <a:avLst/>
          </a:prstGeom>
          <a:noFill/>
        </p:spPr>
      </p:pic>
      <p:pic>
        <p:nvPicPr>
          <p:cNvPr id="7174" name="Picture 6" descr="http://gamer.lipetck.ru/upload/iblock/6f6/6f67f96995e8da9cbb5b9374e26b5391.jpg"/>
          <p:cNvPicPr>
            <a:picLocks noChangeAspect="1" noChangeArrowheads="1"/>
          </p:cNvPicPr>
          <p:nvPr/>
        </p:nvPicPr>
        <p:blipFill>
          <a:blip r:embed="rId5" cstate="print"/>
          <a:srcRect/>
          <a:stretch>
            <a:fillRect/>
          </a:stretch>
        </p:blipFill>
        <p:spPr bwMode="auto">
          <a:xfrm>
            <a:off x="5572132" y="4500570"/>
            <a:ext cx="3000396" cy="2089562"/>
          </a:xfrm>
          <a:prstGeom prst="rect">
            <a:avLst/>
          </a:prstGeom>
          <a:noFill/>
        </p:spPr>
      </p:pic>
      <p:sp>
        <p:nvSpPr>
          <p:cNvPr id="7" name="TextBox 6"/>
          <p:cNvSpPr txBox="1"/>
          <p:nvPr/>
        </p:nvSpPr>
        <p:spPr>
          <a:xfrm>
            <a:off x="4786314" y="142852"/>
            <a:ext cx="4071966" cy="1569660"/>
          </a:xfrm>
          <a:prstGeom prst="rect">
            <a:avLst/>
          </a:prstGeom>
          <a:noFill/>
        </p:spPr>
        <p:txBody>
          <a:bodyPr wrap="square" rtlCol="0">
            <a:spAutoFit/>
          </a:bodyPr>
          <a:lstStyle/>
          <a:p>
            <a:pPr algn="ctr"/>
            <a:r>
              <a:rPr lang="ru-RU" sz="2400" b="1" dirty="0" smtClean="0">
                <a:solidFill>
                  <a:srgbClr val="003300"/>
                </a:solidFill>
                <a:latin typeface="Bookman Old Style" pitchFamily="18" charset="0"/>
                <a:ea typeface="Batang" pitchFamily="18" charset="-127"/>
              </a:rPr>
              <a:t>«Жизнь Арсеньева»</a:t>
            </a:r>
          </a:p>
          <a:p>
            <a:pPr algn="ctr"/>
            <a:r>
              <a:rPr lang="ru-RU" sz="2400" b="1" dirty="0" smtClean="0">
                <a:solidFill>
                  <a:srgbClr val="003300"/>
                </a:solidFill>
                <a:latin typeface="Bookman Old Style" pitchFamily="18" charset="0"/>
                <a:ea typeface="Batang" pitchFamily="18" charset="-127"/>
              </a:rPr>
              <a:t>Режиссёр-постановщик</a:t>
            </a:r>
            <a:r>
              <a:rPr lang="ru-RU" sz="2400" b="1" dirty="0" smtClean="0">
                <a:solidFill>
                  <a:srgbClr val="003300"/>
                </a:solidFill>
                <a:latin typeface="Bookman Old Style" pitchFamily="18" charset="0"/>
                <a:ea typeface="Batang" pitchFamily="18" charset="-127"/>
              </a:rPr>
              <a:t>: Артём Баскаков</a:t>
            </a:r>
            <a:endParaRPr lang="ru-RU" sz="2400" dirty="0">
              <a:solidFill>
                <a:srgbClr val="003300"/>
              </a:solidFill>
              <a:latin typeface="Bookman Old Style" pitchFamily="18" charset="0"/>
              <a:ea typeface="Batang" pitchFamily="18" charset="-127"/>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pic>
        <p:nvPicPr>
          <p:cNvPr id="6146" name="Picture 2" descr="https://sun1-27.userapi.com/c855428/v855428577/196dab/zzGOVR_JuvQ.jpg"/>
          <p:cNvPicPr>
            <a:picLocks noChangeAspect="1" noChangeArrowheads="1"/>
          </p:cNvPicPr>
          <p:nvPr/>
        </p:nvPicPr>
        <p:blipFill>
          <a:blip r:embed="rId3" cstate="print"/>
          <a:srcRect/>
          <a:stretch>
            <a:fillRect/>
          </a:stretch>
        </p:blipFill>
        <p:spPr bwMode="auto">
          <a:xfrm>
            <a:off x="428596" y="142852"/>
            <a:ext cx="2143140" cy="2143140"/>
          </a:xfrm>
          <a:prstGeom prst="flowChartConnector">
            <a:avLst/>
          </a:prstGeom>
          <a:noFill/>
        </p:spPr>
      </p:pic>
      <p:sp>
        <p:nvSpPr>
          <p:cNvPr id="4" name="TextBox 3"/>
          <p:cNvSpPr txBox="1"/>
          <p:nvPr/>
        </p:nvSpPr>
        <p:spPr>
          <a:xfrm>
            <a:off x="3571868" y="500042"/>
            <a:ext cx="4929222" cy="1292662"/>
          </a:xfrm>
          <a:prstGeom prst="rect">
            <a:avLst/>
          </a:prstGeom>
          <a:noFill/>
        </p:spPr>
        <p:txBody>
          <a:bodyPr wrap="square" rtlCol="0">
            <a:spAutoFit/>
          </a:bodyPr>
          <a:lstStyle/>
          <a:p>
            <a:pPr algn="ctr"/>
            <a:r>
              <a:rPr lang="ru-RU" sz="2000" b="1" dirty="0" smtClean="0">
                <a:solidFill>
                  <a:srgbClr val="003300"/>
                </a:solidFill>
                <a:latin typeface="Bookman Old Style" pitchFamily="18" charset="0"/>
              </a:rPr>
              <a:t>«Темные аллеи»</a:t>
            </a:r>
          </a:p>
          <a:p>
            <a:pPr algn="ctr"/>
            <a:r>
              <a:rPr lang="ru-RU" sz="2000" b="1" dirty="0" smtClean="0">
                <a:solidFill>
                  <a:srgbClr val="003300"/>
                </a:solidFill>
                <a:latin typeface="Bookman Old Style" pitchFamily="18" charset="0"/>
              </a:rPr>
              <a:t>по пьесе Льва </a:t>
            </a:r>
            <a:r>
              <a:rPr lang="ru-RU" sz="2000" b="1" dirty="0" smtClean="0">
                <a:solidFill>
                  <a:srgbClr val="003300"/>
                </a:solidFill>
                <a:latin typeface="Bookman Old Style" pitchFamily="18" charset="0"/>
              </a:rPr>
              <a:t>Проталина</a:t>
            </a:r>
          </a:p>
          <a:p>
            <a:pPr algn="ctr"/>
            <a:r>
              <a:rPr lang="ru-RU" sz="2000" b="1" dirty="0" smtClean="0">
                <a:solidFill>
                  <a:srgbClr val="003300"/>
                </a:solidFill>
                <a:latin typeface="Bookman Old Style" pitchFamily="18" charset="0"/>
              </a:rPr>
              <a:t>Режиссер — </a:t>
            </a:r>
            <a:r>
              <a:rPr lang="ru-RU" sz="2000" b="1" u="sng" dirty="0" smtClean="0">
                <a:solidFill>
                  <a:srgbClr val="003300"/>
                </a:solidFill>
                <a:latin typeface="Bookman Old Style" pitchFamily="18" charset="0"/>
                <a:hlinkClick r:id="rId4"/>
              </a:rPr>
              <a:t>Игорь ЧЕРКАШИН</a:t>
            </a:r>
            <a:endParaRPr lang="ru-RU" sz="2000" b="1" dirty="0" smtClean="0">
              <a:solidFill>
                <a:srgbClr val="003300"/>
              </a:solidFill>
              <a:latin typeface="Bookman Old Style" pitchFamily="18" charset="0"/>
            </a:endParaRPr>
          </a:p>
          <a:p>
            <a:endParaRPr lang="ru-RU" dirty="0"/>
          </a:p>
        </p:txBody>
      </p:sp>
      <p:sp>
        <p:nvSpPr>
          <p:cNvPr id="5" name="Прямоугольник 4"/>
          <p:cNvSpPr/>
          <p:nvPr/>
        </p:nvSpPr>
        <p:spPr>
          <a:xfrm>
            <a:off x="0" y="2143116"/>
            <a:ext cx="8929718" cy="2862322"/>
          </a:xfrm>
          <a:prstGeom prst="rect">
            <a:avLst/>
          </a:prstGeom>
        </p:spPr>
        <p:txBody>
          <a:bodyPr wrap="square">
            <a:spAutoFit/>
          </a:bodyPr>
          <a:lstStyle/>
          <a:p>
            <a:pPr algn="ctr"/>
            <a:r>
              <a:rPr lang="ru-RU" b="1" dirty="0" smtClean="0">
                <a:latin typeface="Times New Roman" pitchFamily="18" charset="0"/>
                <a:cs typeface="Times New Roman" pitchFamily="18" charset="0"/>
              </a:rPr>
              <a:t>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Спектакль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посвящен теме любви, самой актуальной во все времена.</a:t>
            </a:r>
            <a:br>
              <a:rPr lang="ru-RU"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Актеры театра вместе со своими героями исследуют её феномен, рассказывая о личном, а порой и очень интимном, о стремительных и ярких чувствах, воспоминания о которых они пронесли через всю жизнь.</a:t>
            </a:r>
          </a:p>
          <a:p>
            <a:pPr algn="ct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Все персонажи живут в ожидании любви, ищут ее, а чаще всего, опаленные ею, гибнут. В спектакле истории о любви словно дышат с нами одним воздухом, они полны света, чувственности, силы и свежести впечатлений</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И</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каждая из историй — «тёмная аллея» в самом запутанном из лабиринтов мира, мира — в извечном переплетении мыслей и чувств, в бесконечной «войне» любви, в коей не бывает победителей...</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6148" name="Picture 4" descr="https://ogatt.ru/images/cms/data/performances/temnye_allei/120_tyomnye_allei_img_7275_mal.jpg"/>
          <p:cNvPicPr>
            <a:picLocks noChangeAspect="1" noChangeArrowheads="1"/>
          </p:cNvPicPr>
          <p:nvPr/>
        </p:nvPicPr>
        <p:blipFill>
          <a:blip r:embed="rId5" cstate="print"/>
          <a:srcRect/>
          <a:stretch>
            <a:fillRect/>
          </a:stretch>
        </p:blipFill>
        <p:spPr bwMode="auto">
          <a:xfrm>
            <a:off x="428596" y="4786322"/>
            <a:ext cx="3143272" cy="1857388"/>
          </a:xfrm>
          <a:prstGeom prst="rect">
            <a:avLst/>
          </a:prstGeom>
          <a:noFill/>
        </p:spPr>
      </p:pic>
      <p:pic>
        <p:nvPicPr>
          <p:cNvPr id="6150" name="Picture 6" descr="https://ogatt.ru/images/cms/data/performances/temnye_allei/160_tyomnye_allei_3b5a9969_mal.jpg"/>
          <p:cNvPicPr>
            <a:picLocks noChangeAspect="1" noChangeArrowheads="1"/>
          </p:cNvPicPr>
          <p:nvPr/>
        </p:nvPicPr>
        <p:blipFill>
          <a:blip r:embed="rId6" cstate="print"/>
          <a:srcRect/>
          <a:stretch>
            <a:fillRect/>
          </a:stretch>
        </p:blipFill>
        <p:spPr bwMode="auto">
          <a:xfrm>
            <a:off x="6072198" y="4691071"/>
            <a:ext cx="2821717" cy="188114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sp>
        <p:nvSpPr>
          <p:cNvPr id="3" name="Прямоугольник 2"/>
          <p:cNvSpPr/>
          <p:nvPr/>
        </p:nvSpPr>
        <p:spPr>
          <a:xfrm>
            <a:off x="0" y="285728"/>
            <a:ext cx="6141746" cy="1877437"/>
          </a:xfrm>
          <a:prstGeom prst="rect">
            <a:avLst/>
          </a:prstGeom>
        </p:spPr>
        <p:txBody>
          <a:bodyPr wrap="none">
            <a:spAutoFit/>
          </a:bodyPr>
          <a:lstStyle/>
          <a:p>
            <a:pPr algn="ctr"/>
            <a:r>
              <a:rPr lang="ru-RU" sz="2000" b="1" dirty="0" smtClean="0">
                <a:solidFill>
                  <a:srgbClr val="003300"/>
                </a:solidFill>
                <a:latin typeface="Times New Roman" pitchFamily="18" charset="0"/>
                <a:cs typeface="Times New Roman" pitchFamily="18" charset="0"/>
              </a:rPr>
              <a:t>«Последний </a:t>
            </a:r>
            <a:r>
              <a:rPr lang="ru-RU" sz="2000" b="1" dirty="0" smtClean="0">
                <a:solidFill>
                  <a:srgbClr val="003300"/>
                </a:solidFill>
                <a:latin typeface="Times New Roman" pitchFamily="18" charset="0"/>
                <a:cs typeface="Times New Roman" pitchFamily="18" charset="0"/>
              </a:rPr>
              <a:t>поединок Ивана </a:t>
            </a:r>
            <a:r>
              <a:rPr lang="ru-RU" sz="2000" b="1" dirty="0" smtClean="0">
                <a:solidFill>
                  <a:srgbClr val="003300"/>
                </a:solidFill>
                <a:latin typeface="Times New Roman" pitchFamily="18" charset="0"/>
                <a:cs typeface="Times New Roman" pitchFamily="18" charset="0"/>
              </a:rPr>
              <a:t>Бунина»</a:t>
            </a:r>
          </a:p>
          <a:p>
            <a:pPr algn="ctr"/>
            <a:r>
              <a:rPr lang="ru-RU" sz="2000" b="1" dirty="0" smtClean="0">
                <a:solidFill>
                  <a:srgbClr val="003300"/>
                </a:solidFill>
                <a:latin typeface="Times New Roman" pitchFamily="18" charset="0"/>
                <a:cs typeface="Times New Roman" pitchFamily="18" charset="0"/>
              </a:rPr>
              <a:t>Рустам </a:t>
            </a:r>
            <a:r>
              <a:rPr lang="ru-RU" sz="2000" b="1" dirty="0" err="1" smtClean="0">
                <a:solidFill>
                  <a:srgbClr val="003300"/>
                </a:solidFill>
                <a:latin typeface="Times New Roman" pitchFamily="18" charset="0"/>
                <a:cs typeface="Times New Roman" pitchFamily="18" charset="0"/>
              </a:rPr>
              <a:t>Ибрагимбеков</a:t>
            </a:r>
            <a:endParaRPr lang="ru-RU" sz="2000" b="1" dirty="0" smtClean="0">
              <a:solidFill>
                <a:srgbClr val="003300"/>
              </a:solidFill>
              <a:latin typeface="Times New Roman" pitchFamily="18" charset="0"/>
              <a:cs typeface="Times New Roman" pitchFamily="18" charset="0"/>
            </a:endParaRPr>
          </a:p>
          <a:p>
            <a:pPr algn="ctr"/>
            <a:r>
              <a:rPr lang="ru-RU" sz="2000" b="1" dirty="0" smtClean="0">
                <a:solidFill>
                  <a:srgbClr val="003300"/>
                </a:solidFill>
                <a:latin typeface="Times New Roman" pitchFamily="18" charset="0"/>
                <a:cs typeface="Times New Roman" pitchFamily="18" charset="0"/>
              </a:rPr>
              <a:t>драма </a:t>
            </a:r>
            <a:r>
              <a:rPr lang="ru-RU" sz="2000" b="1" dirty="0" smtClean="0">
                <a:solidFill>
                  <a:srgbClr val="003300"/>
                </a:solidFill>
                <a:latin typeface="Times New Roman" pitchFamily="18" charset="0"/>
                <a:cs typeface="Times New Roman" pitchFamily="18" charset="0"/>
              </a:rPr>
              <a:t>в двух действиях по произведениям </a:t>
            </a:r>
            <a:r>
              <a:rPr lang="ru-RU" sz="2000" b="1" dirty="0" err="1" smtClean="0">
                <a:solidFill>
                  <a:srgbClr val="003300"/>
                </a:solidFill>
                <a:latin typeface="Times New Roman" pitchFamily="18" charset="0"/>
                <a:cs typeface="Times New Roman" pitchFamily="18" charset="0"/>
              </a:rPr>
              <a:t>Банин</a:t>
            </a:r>
            <a:endParaRPr lang="ru-RU" sz="2000" b="1" dirty="0" smtClean="0">
              <a:solidFill>
                <a:srgbClr val="003300"/>
              </a:solidFill>
              <a:latin typeface="Times New Roman" pitchFamily="18" charset="0"/>
              <a:cs typeface="Times New Roman" pitchFamily="18" charset="0"/>
            </a:endParaRPr>
          </a:p>
          <a:p>
            <a:pPr algn="ctr"/>
            <a:r>
              <a:rPr lang="ru-RU" sz="2000" b="1" dirty="0" smtClean="0">
                <a:solidFill>
                  <a:srgbClr val="003300"/>
                </a:solidFill>
                <a:latin typeface="Times New Roman" pitchFamily="18" charset="0"/>
                <a:cs typeface="Times New Roman" pitchFamily="18" charset="0"/>
              </a:rPr>
              <a:t>Режиссёр-постановщик </a:t>
            </a:r>
            <a:r>
              <a:rPr lang="ru-RU" sz="2000" b="1" dirty="0" smtClean="0">
                <a:solidFill>
                  <a:srgbClr val="003300"/>
                </a:solidFill>
                <a:latin typeface="Times New Roman" pitchFamily="18" charset="0"/>
                <a:cs typeface="Times New Roman" pitchFamily="18" charset="0"/>
              </a:rPr>
              <a:t> -</a:t>
            </a:r>
            <a:r>
              <a:rPr lang="ru-RU" sz="2000" b="1" dirty="0" smtClean="0">
                <a:solidFill>
                  <a:srgbClr val="003300"/>
                </a:solidFill>
                <a:latin typeface="Times New Roman" pitchFamily="18" charset="0"/>
                <a:cs typeface="Times New Roman" pitchFamily="18" charset="0"/>
              </a:rPr>
              <a:t> Карен НЕРСИСЯН</a:t>
            </a:r>
            <a:endParaRPr lang="ru-RU" sz="2000" b="1" dirty="0" smtClean="0">
              <a:solidFill>
                <a:srgbClr val="003300"/>
              </a:solidFill>
              <a:latin typeface="Times New Roman" pitchFamily="18" charset="0"/>
              <a:cs typeface="Times New Roman" pitchFamily="18" charset="0"/>
            </a:endParaRPr>
          </a:p>
          <a:p>
            <a:endParaRPr lang="ru-RU" dirty="0" smtClean="0"/>
          </a:p>
          <a:p>
            <a:endParaRPr lang="ru-RU" dirty="0"/>
          </a:p>
        </p:txBody>
      </p:sp>
      <p:pic>
        <p:nvPicPr>
          <p:cNvPr id="5122" name="Picture 2" descr="http://preview.drama.nnov.ru/screen900/0/data/uf/144/23/2302__MG_0337.jpg"/>
          <p:cNvPicPr>
            <a:picLocks noChangeAspect="1" noChangeArrowheads="1"/>
          </p:cNvPicPr>
          <p:nvPr/>
        </p:nvPicPr>
        <p:blipFill>
          <a:blip r:embed="rId3" cstate="print"/>
          <a:srcRect/>
          <a:stretch>
            <a:fillRect/>
          </a:stretch>
        </p:blipFill>
        <p:spPr bwMode="auto">
          <a:xfrm>
            <a:off x="357157" y="5000636"/>
            <a:ext cx="2536049" cy="1690699"/>
          </a:xfrm>
          <a:prstGeom prst="rect">
            <a:avLst/>
          </a:prstGeom>
          <a:noFill/>
        </p:spPr>
      </p:pic>
      <p:pic>
        <p:nvPicPr>
          <p:cNvPr id="5124" name="Picture 4" descr="http://preview.drama.nnov.ru/screen900/0/data/uf/144/22/2286__MG_0088.jpg"/>
          <p:cNvPicPr>
            <a:picLocks noChangeAspect="1" noChangeArrowheads="1"/>
          </p:cNvPicPr>
          <p:nvPr/>
        </p:nvPicPr>
        <p:blipFill>
          <a:blip r:embed="rId4" cstate="print"/>
          <a:srcRect/>
          <a:stretch>
            <a:fillRect/>
          </a:stretch>
        </p:blipFill>
        <p:spPr bwMode="auto">
          <a:xfrm>
            <a:off x="6429387" y="5000636"/>
            <a:ext cx="2471691" cy="1647793"/>
          </a:xfrm>
          <a:prstGeom prst="rect">
            <a:avLst/>
          </a:prstGeom>
          <a:noFill/>
        </p:spPr>
      </p:pic>
      <p:pic>
        <p:nvPicPr>
          <p:cNvPr id="5128" name="Picture 8" descr="http://preview.drama.nnov.ru/screen900/0/data/uf/144/22/2282__MG_0009.jpg"/>
          <p:cNvPicPr>
            <a:picLocks noChangeAspect="1" noChangeArrowheads="1"/>
          </p:cNvPicPr>
          <p:nvPr/>
        </p:nvPicPr>
        <p:blipFill>
          <a:blip r:embed="rId5" cstate="print"/>
          <a:srcRect/>
          <a:stretch>
            <a:fillRect/>
          </a:stretch>
        </p:blipFill>
        <p:spPr bwMode="auto">
          <a:xfrm>
            <a:off x="3357554" y="5000636"/>
            <a:ext cx="2571768" cy="1714512"/>
          </a:xfrm>
          <a:prstGeom prst="rect">
            <a:avLst/>
          </a:prstGeom>
          <a:noFill/>
        </p:spPr>
      </p:pic>
      <p:sp>
        <p:nvSpPr>
          <p:cNvPr id="8" name="Прямоугольник 7"/>
          <p:cNvSpPr/>
          <p:nvPr/>
        </p:nvSpPr>
        <p:spPr>
          <a:xfrm>
            <a:off x="285720" y="1643050"/>
            <a:ext cx="8858280" cy="3970318"/>
          </a:xfrm>
          <a:prstGeom prst="rect">
            <a:avLst/>
          </a:prstGeom>
        </p:spPr>
        <p:txBody>
          <a:bodyPr wrap="square">
            <a:spAutoFit/>
          </a:bodyPr>
          <a:lstStyle/>
          <a:p>
            <a:pPr algn="ctr"/>
            <a:r>
              <a:rPr lang="ru-RU" b="1" dirty="0" smtClean="0">
                <a:latin typeface="Times New Roman" pitchFamily="18" charset="0"/>
                <a:cs typeface="Times New Roman" pitchFamily="18" charset="0"/>
              </a:rPr>
              <a:t>Рустам </a:t>
            </a:r>
            <a:r>
              <a:rPr lang="ru-RU" b="1" dirty="0" err="1" smtClean="0">
                <a:latin typeface="Times New Roman" pitchFamily="18" charset="0"/>
                <a:cs typeface="Times New Roman" pitchFamily="18" charset="0"/>
              </a:rPr>
              <a:t>Ибрагимбеков</a:t>
            </a:r>
            <a:r>
              <a:rPr lang="ru-RU" b="1" dirty="0" smtClean="0">
                <a:latin typeface="Times New Roman" pitchFamily="18" charset="0"/>
                <a:cs typeface="Times New Roman" pitchFamily="18" charset="0"/>
              </a:rPr>
              <a:t>, современный отечественный драматург, написал пьесу о последних годах жизни Бунина в эмиграции на основе воспоминаний писательницы Ум- эль – </a:t>
            </a:r>
            <a:r>
              <a:rPr lang="ru-RU" b="1" dirty="0" err="1" smtClean="0">
                <a:latin typeface="Times New Roman" pitchFamily="18" charset="0"/>
                <a:cs typeface="Times New Roman" pitchFamily="18" charset="0"/>
              </a:rPr>
              <a:t>Банин</a:t>
            </a:r>
            <a:r>
              <a:rPr lang="ru-RU" b="1" dirty="0" smtClean="0">
                <a:latin typeface="Times New Roman" pitchFamily="18" charset="0"/>
                <a:cs typeface="Times New Roman" pitchFamily="18" charset="0"/>
              </a:rPr>
              <a:t> (1906 – </a:t>
            </a:r>
            <a:r>
              <a:rPr lang="ru-RU" b="1" dirty="0" smtClean="0">
                <a:latin typeface="Times New Roman" pitchFamily="18" charset="0"/>
                <a:cs typeface="Times New Roman" pitchFamily="18" charset="0"/>
              </a:rPr>
              <a:t>1992). </a:t>
            </a:r>
            <a:r>
              <a:rPr lang="ru-RU" b="1" dirty="0" smtClean="0">
                <a:latin typeface="Times New Roman" pitchFamily="18" charset="0"/>
                <a:cs typeface="Times New Roman" pitchFamily="18" charset="0"/>
              </a:rPr>
              <a:t>Её воспоминания отличаются большим вниманием к реальным жизненным обстоятельствам. Но беспристрастными их не назовешь – что вполне извинительно : </a:t>
            </a:r>
            <a:r>
              <a:rPr lang="ru-RU" b="1" dirty="0" err="1" smtClean="0">
                <a:latin typeface="Times New Roman" pitchFamily="18" charset="0"/>
                <a:cs typeface="Times New Roman" pitchFamily="18" charset="0"/>
              </a:rPr>
              <a:t>Банин</a:t>
            </a:r>
            <a:r>
              <a:rPr lang="ru-RU" b="1" dirty="0" smtClean="0">
                <a:latin typeface="Times New Roman" pitchFamily="18" charset="0"/>
                <a:cs typeface="Times New Roman" pitchFamily="18" charset="0"/>
              </a:rPr>
              <a:t> стала последним и, </a:t>
            </a:r>
            <a:r>
              <a:rPr lang="ru-RU" b="1" dirty="0" err="1" smtClean="0">
                <a:latin typeface="Times New Roman" pitchFamily="18" charset="0"/>
                <a:cs typeface="Times New Roman" pitchFamily="18" charset="0"/>
              </a:rPr>
              <a:t>повидимому</a:t>
            </a:r>
            <a:r>
              <a:rPr lang="ru-RU" b="1" dirty="0" smtClean="0">
                <a:latin typeface="Times New Roman" pitchFamily="18" charset="0"/>
                <a:cs typeface="Times New Roman" pitchFamily="18" charset="0"/>
              </a:rPr>
              <a:t>, чисто платоническим увлечением стареющего мэтра.</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a:t>
            </a:r>
            <a:r>
              <a:rPr lang="ru-RU" b="1" dirty="0" smtClean="0">
                <a:latin typeface="Times New Roman" pitchFamily="18" charset="0"/>
                <a:cs typeface="Times New Roman" pitchFamily="18" charset="0"/>
              </a:rPr>
              <a:t>Я встретилась с Иваном Буниным в Париже в 1946году»- вспоминает </a:t>
            </a:r>
            <a:r>
              <a:rPr lang="ru-RU" b="1" dirty="0" err="1" smtClean="0">
                <a:latin typeface="Times New Roman" pitchFamily="18" charset="0"/>
                <a:cs typeface="Times New Roman" pitchFamily="18" charset="0"/>
              </a:rPr>
              <a:t>Банин</a:t>
            </a:r>
            <a:r>
              <a:rPr lang="ru-RU" b="1" dirty="0" smtClean="0">
                <a:latin typeface="Times New Roman" pitchFamily="18" charset="0"/>
                <a:cs typeface="Times New Roman" pitchFamily="18" charset="0"/>
              </a:rPr>
              <a:t>, главная героиня спектакля.</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Любовное </a:t>
            </a:r>
            <a:r>
              <a:rPr lang="ru-RU" b="1" dirty="0" smtClean="0">
                <a:latin typeface="Times New Roman" pitchFamily="18" charset="0"/>
                <a:cs typeface="Times New Roman" pitchFamily="18" charset="0"/>
              </a:rPr>
              <a:t>влечение к этой «черной розе» Востока, их сложные взаимоотношения – своеобразный поединок влюблённых, воскресают в воспоминаниях героини разных возрастов</a:t>
            </a:r>
            <a:r>
              <a:rPr lang="ru-RU" dirty="0" smtClean="0"/>
              <a:t>.</a:t>
            </a:r>
          </a:p>
          <a:p>
            <a:r>
              <a:rPr lang="ru-RU" dirty="0" smtClean="0"/>
              <a:t> </a:t>
            </a:r>
          </a:p>
          <a:p>
            <a:r>
              <a:rPr lang="ru-RU" dirty="0" smtClean="0"/>
              <a:t/>
            </a:r>
            <a:br>
              <a:rPr lang="ru-RU" dirty="0" smtClean="0"/>
            </a:br>
            <a:endParaRPr lang="ru-RU" dirty="0"/>
          </a:p>
        </p:txBody>
      </p:sp>
      <p:pic>
        <p:nvPicPr>
          <p:cNvPr id="5130" name="Picture 10" descr="http://www.zolotoyvityaz.ru/wp-content/uploads/2016/11/17-Nizhegorodskiy-teatr-dramyi.jpg"/>
          <p:cNvPicPr>
            <a:picLocks noChangeAspect="1" noChangeArrowheads="1"/>
          </p:cNvPicPr>
          <p:nvPr/>
        </p:nvPicPr>
        <p:blipFill>
          <a:blip r:embed="rId6" cstate="print"/>
          <a:srcRect/>
          <a:stretch>
            <a:fillRect/>
          </a:stretch>
        </p:blipFill>
        <p:spPr bwMode="auto">
          <a:xfrm>
            <a:off x="7286644" y="142852"/>
            <a:ext cx="1436572" cy="149062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pic>
        <p:nvPicPr>
          <p:cNvPr id="4098" name="Picture 2" descr="https://www.bileter.ru/data/promos_images/8Z_izVf513g79lcV3-Y-u3UUkqvyDwFE.jpg"/>
          <p:cNvPicPr>
            <a:picLocks noChangeAspect="1" noChangeArrowheads="1"/>
          </p:cNvPicPr>
          <p:nvPr/>
        </p:nvPicPr>
        <p:blipFill>
          <a:blip r:embed="rId3" cstate="print"/>
          <a:srcRect l="14285" r="14285"/>
          <a:stretch>
            <a:fillRect/>
          </a:stretch>
        </p:blipFill>
        <p:spPr bwMode="auto">
          <a:xfrm>
            <a:off x="357158" y="285728"/>
            <a:ext cx="2428892" cy="1700197"/>
          </a:xfrm>
          <a:prstGeom prst="rect">
            <a:avLst/>
          </a:prstGeom>
          <a:noFill/>
        </p:spPr>
      </p:pic>
      <p:sp>
        <p:nvSpPr>
          <p:cNvPr id="4" name="TextBox 3"/>
          <p:cNvSpPr txBox="1"/>
          <p:nvPr/>
        </p:nvSpPr>
        <p:spPr>
          <a:xfrm>
            <a:off x="3643306" y="214290"/>
            <a:ext cx="4786346" cy="1200329"/>
          </a:xfrm>
          <a:prstGeom prst="rect">
            <a:avLst/>
          </a:prstGeom>
          <a:noFill/>
        </p:spPr>
        <p:txBody>
          <a:bodyPr wrap="square" rtlCol="0">
            <a:spAutoFit/>
          </a:bodyPr>
          <a:lstStyle/>
          <a:p>
            <a:pPr algn="ctr"/>
            <a:r>
              <a:rPr lang="ru-RU" sz="2400" b="1" dirty="0" smtClean="0">
                <a:solidFill>
                  <a:srgbClr val="003300"/>
                </a:solidFill>
                <a:latin typeface="Bookman Old Style" pitchFamily="18" charset="0"/>
              </a:rPr>
              <a:t>«Солнечный удар»</a:t>
            </a:r>
            <a:r>
              <a:rPr lang="ru-RU" sz="2400" b="1" dirty="0" smtClean="0">
                <a:solidFill>
                  <a:srgbClr val="003300"/>
                </a:solidFill>
                <a:latin typeface="Bookman Old Style" pitchFamily="18" charset="0"/>
              </a:rPr>
              <a:t> </a:t>
            </a:r>
            <a:endParaRPr lang="ru-RU" sz="2400" b="1" dirty="0" smtClean="0">
              <a:solidFill>
                <a:srgbClr val="003300"/>
              </a:solidFill>
              <a:latin typeface="Bookman Old Style" pitchFamily="18" charset="0"/>
            </a:endParaRPr>
          </a:p>
          <a:p>
            <a:pPr algn="ctr"/>
            <a:r>
              <a:rPr lang="ru-RU" sz="2400" b="1" dirty="0" smtClean="0">
                <a:solidFill>
                  <a:srgbClr val="003300"/>
                </a:solidFill>
                <a:latin typeface="Bookman Old Style" pitchFamily="18" charset="0"/>
              </a:rPr>
              <a:t>Режиссер </a:t>
            </a:r>
            <a:r>
              <a:rPr lang="ru-RU" sz="2400" b="1" dirty="0" smtClean="0">
                <a:solidFill>
                  <a:srgbClr val="003300"/>
                </a:solidFill>
                <a:latin typeface="Bookman Old Style" pitchFamily="18" charset="0"/>
              </a:rPr>
              <a:t>Ирина КЕРУЧЕНКО</a:t>
            </a:r>
            <a:endParaRPr lang="ru-RU" sz="2400" b="1" dirty="0">
              <a:solidFill>
                <a:srgbClr val="003300"/>
              </a:solidFill>
              <a:latin typeface="Bookman Old Style" pitchFamily="18" charset="0"/>
            </a:endParaRPr>
          </a:p>
        </p:txBody>
      </p:sp>
      <p:sp>
        <p:nvSpPr>
          <p:cNvPr id="5" name="Прямоугольник 4"/>
          <p:cNvSpPr/>
          <p:nvPr/>
        </p:nvSpPr>
        <p:spPr>
          <a:xfrm>
            <a:off x="0" y="1928802"/>
            <a:ext cx="9144000" cy="2862322"/>
          </a:xfrm>
          <a:prstGeom prst="rect">
            <a:avLst/>
          </a:prstGeom>
        </p:spPr>
        <p:txBody>
          <a:bodyPr wrap="square">
            <a:spAutoFit/>
          </a:bodyPr>
          <a:lstStyle/>
          <a:p>
            <a:pPr algn="ct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«Солнечный удар» – вторая работа Ирины </a:t>
            </a:r>
            <a:r>
              <a:rPr lang="ru-RU" b="1" dirty="0" err="1" smtClean="0">
                <a:effectLst>
                  <a:outerShdw blurRad="38100" dist="38100" dir="2700000" algn="tl">
                    <a:srgbClr val="000000">
                      <a:alpha val="43137"/>
                    </a:srgbClr>
                  </a:outerShdw>
                </a:effectLst>
                <a:latin typeface="Times New Roman" pitchFamily="18" charset="0"/>
                <a:cs typeface="Times New Roman" pitchFamily="18" charset="0"/>
              </a:rPr>
              <a:t>Керученко</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на </a:t>
            </a:r>
            <a:r>
              <a:rPr lang="ru-RU" b="1" dirty="0" err="1" smtClean="0">
                <a:effectLst>
                  <a:outerShdw blurRad="38100" dist="38100" dir="2700000" algn="tl">
                    <a:srgbClr val="000000">
                      <a:alpha val="43137"/>
                    </a:srgbClr>
                  </a:outerShdw>
                </a:effectLst>
                <a:latin typeface="Times New Roman" pitchFamily="18" charset="0"/>
                <a:cs typeface="Times New Roman" pitchFamily="18" charset="0"/>
              </a:rPr>
              <a:t>александринской</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сцене.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  В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своей новой работе Ирина </a:t>
            </a:r>
            <a:r>
              <a:rPr lang="ru-RU" b="1" dirty="0" err="1" smtClean="0">
                <a:effectLst>
                  <a:outerShdw blurRad="38100" dist="38100" dir="2700000" algn="tl">
                    <a:srgbClr val="000000">
                      <a:alpha val="43137"/>
                    </a:srgbClr>
                  </a:outerShdw>
                </a:effectLst>
                <a:latin typeface="Times New Roman" pitchFamily="18" charset="0"/>
                <a:cs typeface="Times New Roman" pitchFamily="18" charset="0"/>
              </a:rPr>
              <a:t>Керученко</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вслед за Буниным, считавшим любовь смыслом земного счастья и кратким мигом вершинных проявлений жизненных сил, в котором сгорает человек, продолжает исследование философии этого чувства. Случайная встреча Поручика (Степан </a:t>
            </a:r>
            <a:r>
              <a:rPr lang="ru-RU" b="1" dirty="0" err="1" smtClean="0">
                <a:effectLst>
                  <a:outerShdw blurRad="38100" dist="38100" dir="2700000" algn="tl">
                    <a:srgbClr val="000000">
                      <a:alpha val="43137"/>
                    </a:srgbClr>
                  </a:outerShdw>
                </a:effectLst>
                <a:latin typeface="Times New Roman" pitchFamily="18" charset="0"/>
                <a:cs typeface="Times New Roman" pitchFamily="18" charset="0"/>
              </a:rPr>
              <a:t>Балакшин</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 с Прекрасной Незнакомкой (Юлия Марченко) из мимолетного увлечения вырастает для героя в столкновение с первозданной природой любви, вечным законом ее силы. Эту стихийную силу нельзя ни подчинить, ни удержать, но и жить без нее для героя оказывается невозможно; легкое летнее приключение приводит к изменению сознания и ощущения собственной жизни и «каждой песчинки, капли воды, отблеска крыла чайки на диске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солнца </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100" name="Picture 4" descr="https://a-a-ah-ru.s3.amazonaws.com/uploads/items/137687/281678/large_%D0%B91.JPG"/>
          <p:cNvPicPr>
            <a:picLocks noChangeAspect="1" noChangeArrowheads="1"/>
          </p:cNvPicPr>
          <p:nvPr/>
        </p:nvPicPr>
        <p:blipFill>
          <a:blip r:embed="rId4" cstate="print"/>
          <a:srcRect/>
          <a:stretch>
            <a:fillRect/>
          </a:stretch>
        </p:blipFill>
        <p:spPr bwMode="auto">
          <a:xfrm>
            <a:off x="142844" y="4857760"/>
            <a:ext cx="2678926" cy="1785950"/>
          </a:xfrm>
          <a:prstGeom prst="rect">
            <a:avLst/>
          </a:prstGeom>
          <a:noFill/>
        </p:spPr>
      </p:pic>
      <p:pic>
        <p:nvPicPr>
          <p:cNvPr id="4102" name="Picture 6" descr="https://addwin.ru/uploads/2014/06/%D1%8312.jpg"/>
          <p:cNvPicPr>
            <a:picLocks noChangeAspect="1" noChangeArrowheads="1"/>
          </p:cNvPicPr>
          <p:nvPr/>
        </p:nvPicPr>
        <p:blipFill>
          <a:blip r:embed="rId5"/>
          <a:srcRect/>
          <a:stretch>
            <a:fillRect/>
          </a:stretch>
        </p:blipFill>
        <p:spPr bwMode="auto">
          <a:xfrm>
            <a:off x="3071802" y="4786322"/>
            <a:ext cx="2714644" cy="1808587"/>
          </a:xfrm>
          <a:prstGeom prst="rect">
            <a:avLst/>
          </a:prstGeom>
          <a:noFill/>
        </p:spPr>
      </p:pic>
      <p:pic>
        <p:nvPicPr>
          <p:cNvPr id="4104" name="Picture 8" descr="http://ptj.spb.ru/wp-content/gallery/premiere-2013-2014_big/spb-alexandrinsky-solnechnyj-udar.jpg"/>
          <p:cNvPicPr>
            <a:picLocks noChangeAspect="1" noChangeArrowheads="1"/>
          </p:cNvPicPr>
          <p:nvPr/>
        </p:nvPicPr>
        <p:blipFill>
          <a:blip r:embed="rId6" cstate="print"/>
          <a:srcRect/>
          <a:stretch>
            <a:fillRect/>
          </a:stretch>
        </p:blipFill>
        <p:spPr bwMode="auto">
          <a:xfrm>
            <a:off x="6215074" y="4786322"/>
            <a:ext cx="2786082" cy="185738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0" y="0"/>
            <a:ext cx="9135468" cy="6858000"/>
          </a:xfrm>
          <a:prstGeom prst="rect">
            <a:avLst/>
          </a:prstGeom>
          <a:noFill/>
        </p:spPr>
      </p:pic>
      <p:pic>
        <p:nvPicPr>
          <p:cNvPr id="3074" name="Picture 2" descr="https://obzor48.ru/wp-content/uploads/2019/12/%D0%9B%D0%9E%D0%93%D0%9E%D0%A2%D0%98%D0%9F-%D0%A2%D0%95%D0%90%D0%A2%D0%A0%D0%90-696x464.jpg"/>
          <p:cNvPicPr>
            <a:picLocks noChangeAspect="1" noChangeArrowheads="1"/>
          </p:cNvPicPr>
          <p:nvPr/>
        </p:nvPicPr>
        <p:blipFill>
          <a:blip r:embed="rId3"/>
          <a:srcRect l="23707" t="4849" r="25646" b="9483"/>
          <a:stretch>
            <a:fillRect/>
          </a:stretch>
        </p:blipFill>
        <p:spPr bwMode="auto">
          <a:xfrm>
            <a:off x="571472" y="357166"/>
            <a:ext cx="1643074" cy="1852828"/>
          </a:xfrm>
          <a:prstGeom prst="rect">
            <a:avLst/>
          </a:prstGeom>
          <a:noFill/>
        </p:spPr>
      </p:pic>
      <p:pic>
        <p:nvPicPr>
          <p:cNvPr id="3076" name="Picture 4" descr="http://www.teatr-tolstogo.ru/uploads/images/spectacles/thumbnails/uJsFgOnOCwY.jpg">
            <a:hlinkClick r:id="rId4" tooltip="&quot;Бунин. Рассказы эмигранта&quot;16+"/>
          </p:cNvPr>
          <p:cNvPicPr>
            <a:picLocks noChangeAspect="1" noChangeArrowheads="1"/>
          </p:cNvPicPr>
          <p:nvPr/>
        </p:nvPicPr>
        <p:blipFill>
          <a:blip r:embed="rId5"/>
          <a:srcRect/>
          <a:stretch>
            <a:fillRect/>
          </a:stretch>
        </p:blipFill>
        <p:spPr bwMode="auto">
          <a:xfrm>
            <a:off x="285720" y="2786058"/>
            <a:ext cx="2381250" cy="3371850"/>
          </a:xfrm>
          <a:prstGeom prst="rect">
            <a:avLst/>
          </a:prstGeom>
          <a:noFill/>
        </p:spPr>
      </p:pic>
      <p:sp>
        <p:nvSpPr>
          <p:cNvPr id="7" name="Прямоугольник 6"/>
          <p:cNvSpPr/>
          <p:nvPr/>
        </p:nvSpPr>
        <p:spPr>
          <a:xfrm>
            <a:off x="2746094" y="642918"/>
            <a:ext cx="6397906" cy="707886"/>
          </a:xfrm>
          <a:prstGeom prst="rect">
            <a:avLst/>
          </a:prstGeom>
        </p:spPr>
        <p:txBody>
          <a:bodyPr wrap="none">
            <a:spAutoFit/>
          </a:bodyPr>
          <a:lstStyle/>
          <a:p>
            <a:pPr algn="ctr"/>
            <a:r>
              <a:rPr lang="ru-RU" sz="2000" b="1" dirty="0" smtClean="0">
                <a:solidFill>
                  <a:srgbClr val="003300"/>
                </a:solidFill>
                <a:latin typeface="Bookman Old Style" pitchFamily="18" charset="0"/>
              </a:rPr>
              <a:t>"Бунин. Рассказы </a:t>
            </a:r>
            <a:r>
              <a:rPr lang="ru-RU" sz="2000" b="1" dirty="0" smtClean="0">
                <a:solidFill>
                  <a:srgbClr val="003300"/>
                </a:solidFill>
                <a:latin typeface="Bookman Old Style" pitchFamily="18" charset="0"/>
              </a:rPr>
              <a:t>эмигранта»</a:t>
            </a:r>
          </a:p>
          <a:p>
            <a:pPr algn="ctr"/>
            <a:r>
              <a:rPr lang="ru-RU" sz="2000" b="1" dirty="0" smtClean="0">
                <a:solidFill>
                  <a:srgbClr val="003300"/>
                </a:solidFill>
                <a:latin typeface="Bookman Old Style" pitchFamily="18" charset="0"/>
              </a:rPr>
              <a:t>Режиссёр-постановщик - Ярослав </a:t>
            </a:r>
            <a:r>
              <a:rPr lang="ru-RU" sz="2000" b="1" dirty="0" err="1" smtClean="0">
                <a:solidFill>
                  <a:srgbClr val="003300"/>
                </a:solidFill>
                <a:latin typeface="Bookman Old Style" pitchFamily="18" charset="0"/>
              </a:rPr>
              <a:t>Рахманин</a:t>
            </a:r>
            <a:endParaRPr lang="ru-RU" sz="2000" b="1" dirty="0">
              <a:solidFill>
                <a:srgbClr val="003300"/>
              </a:solidFill>
              <a:latin typeface="Bookman Old Style" pitchFamily="18" charset="0"/>
            </a:endParaRPr>
          </a:p>
        </p:txBody>
      </p:sp>
      <p:sp>
        <p:nvSpPr>
          <p:cNvPr id="8" name="Прямоугольник 7"/>
          <p:cNvSpPr/>
          <p:nvPr/>
        </p:nvSpPr>
        <p:spPr>
          <a:xfrm>
            <a:off x="2857488" y="1357298"/>
            <a:ext cx="6143668" cy="2585323"/>
          </a:xfrm>
          <a:prstGeom prst="rect">
            <a:avLst/>
          </a:prstGeom>
        </p:spPr>
        <p:txBody>
          <a:bodyPr wrap="square">
            <a:spAutoFit/>
          </a:bodyPr>
          <a:lstStyle/>
          <a:p>
            <a:pPr algn="ctr"/>
            <a:r>
              <a:rPr lang="ru-RU" b="1" dirty="0" smtClean="0">
                <a:effectLst>
                  <a:outerShdw blurRad="38100" dist="38100" dir="2700000" algn="tl">
                    <a:srgbClr val="000000">
                      <a:alpha val="43137"/>
                    </a:srgbClr>
                  </a:outerShdw>
                </a:effectLst>
              </a:rPr>
              <a:t> Спектакль</a:t>
            </a:r>
            <a:r>
              <a:rPr lang="ru-RU" b="1" dirty="0" smtClean="0">
                <a:effectLst>
                  <a:outerShdw blurRad="38100" dist="38100" dir="2700000" algn="tl">
                    <a:srgbClr val="000000">
                      <a:alpha val="43137"/>
                    </a:srgbClr>
                  </a:outerShdw>
                </a:effectLst>
              </a:rPr>
              <a:t>, пронизанный печалью о минувшем, эротикой, горечью и чувством утраты, полный иронии и страсти, получился в итоге высказыванием о русской национальной идентичности. Он, безусловно, побуждает к раздумьям, о том, что такое для нас Родина, патриотизм, перебрасывая мостик от эмигрантов </a:t>
            </a:r>
            <a:r>
              <a:rPr lang="ru-RU" b="1" dirty="0" err="1" smtClean="0">
                <a:effectLst>
                  <a:outerShdw blurRad="38100" dist="38100" dir="2700000" algn="tl">
                    <a:srgbClr val="000000">
                      <a:alpha val="43137"/>
                    </a:srgbClr>
                  </a:outerShdw>
                </a:effectLst>
              </a:rPr>
              <a:t>бунинских</a:t>
            </a:r>
            <a:r>
              <a:rPr lang="ru-RU" b="1" dirty="0" smtClean="0">
                <a:effectLst>
                  <a:outerShdw blurRad="38100" dist="38100" dir="2700000" algn="tl">
                    <a:srgbClr val="000000">
                      <a:alpha val="43137"/>
                    </a:srgbClr>
                  </a:outerShdw>
                </a:effectLst>
              </a:rPr>
              <a:t> времен, изгнанников поневоле к современным «беглецам от российской действительности», добровольно избравшим жизнь на чужбине. </a:t>
            </a:r>
            <a:r>
              <a:rPr lang="ru-RU" b="1" dirty="0" smtClean="0">
                <a:effectLst>
                  <a:outerShdw blurRad="38100" dist="38100" dir="2700000" algn="tl">
                    <a:srgbClr val="000000">
                      <a:alpha val="43137"/>
                    </a:srgbClr>
                  </a:outerShdw>
                </a:effectLst>
              </a:rPr>
              <a:t> </a:t>
            </a:r>
            <a:endParaRPr lang="ru-RU" b="1" dirty="0">
              <a:effectLst>
                <a:outerShdw blurRad="38100" dist="38100" dir="2700000" algn="tl">
                  <a:srgbClr val="000000">
                    <a:alpha val="43137"/>
                  </a:srgbClr>
                </a:outerShdw>
              </a:effectLst>
            </a:endParaRPr>
          </a:p>
        </p:txBody>
      </p:sp>
      <p:pic>
        <p:nvPicPr>
          <p:cNvPr id="3078" name="Picture 6" descr="https://www.lipetskmedia.ru/image/ffZ0Lluzxj0.jpg"/>
          <p:cNvPicPr>
            <a:picLocks noChangeAspect="1" noChangeArrowheads="1"/>
          </p:cNvPicPr>
          <p:nvPr/>
        </p:nvPicPr>
        <p:blipFill>
          <a:blip r:embed="rId6" cstate="print"/>
          <a:srcRect/>
          <a:stretch>
            <a:fillRect/>
          </a:stretch>
        </p:blipFill>
        <p:spPr bwMode="auto">
          <a:xfrm>
            <a:off x="3000364" y="4429132"/>
            <a:ext cx="2572737" cy="1714488"/>
          </a:xfrm>
          <a:prstGeom prst="rect">
            <a:avLst/>
          </a:prstGeom>
          <a:noFill/>
        </p:spPr>
      </p:pic>
      <p:pic>
        <p:nvPicPr>
          <p:cNvPr id="3080" name="Picture 8" descr="https://www.lipetskmedia.ru/image/IXo4aHvsQv4.jpg"/>
          <p:cNvPicPr>
            <a:picLocks noChangeAspect="1" noChangeArrowheads="1"/>
          </p:cNvPicPr>
          <p:nvPr/>
        </p:nvPicPr>
        <p:blipFill>
          <a:blip r:embed="rId7" cstate="print"/>
          <a:srcRect/>
          <a:stretch>
            <a:fillRect/>
          </a:stretch>
        </p:blipFill>
        <p:spPr bwMode="auto">
          <a:xfrm>
            <a:off x="6286512" y="4357694"/>
            <a:ext cx="2522465" cy="1680987"/>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omashniy.ru/upload/iblock/5ab/5ab32edf1eaf71e40b9086569835af7a.jpg"/>
          <p:cNvPicPr>
            <a:picLocks noChangeAspect="1" noChangeArrowheads="1"/>
          </p:cNvPicPr>
          <p:nvPr/>
        </p:nvPicPr>
        <p:blipFill>
          <a:blip r:embed="rId2"/>
          <a:srcRect/>
          <a:stretch>
            <a:fillRect/>
          </a:stretch>
        </p:blipFill>
        <p:spPr bwMode="auto">
          <a:xfrm>
            <a:off x="8532" y="0"/>
            <a:ext cx="9135468" cy="6858000"/>
          </a:xfrm>
          <a:prstGeom prst="rect">
            <a:avLst/>
          </a:prstGeom>
          <a:noFill/>
        </p:spPr>
      </p:pic>
      <p:sp>
        <p:nvSpPr>
          <p:cNvPr id="3" name="Прямоугольник 2"/>
          <p:cNvSpPr/>
          <p:nvPr/>
        </p:nvSpPr>
        <p:spPr>
          <a:xfrm>
            <a:off x="500034" y="197346"/>
            <a:ext cx="8501122" cy="7017306"/>
          </a:xfrm>
          <a:prstGeom prst="rect">
            <a:avLst/>
          </a:prstGeom>
        </p:spPr>
        <p:txBody>
          <a:bodyPr wrap="square">
            <a:spAutoFit/>
          </a:bodyPr>
          <a:lstStyle/>
          <a:p>
            <a:r>
              <a:rPr lang="ru-RU" dirty="0" smtClean="0">
                <a:latin typeface="Bookman Old Style" pitchFamily="18" charset="0"/>
              </a:rPr>
              <a:t> </a:t>
            </a:r>
            <a:r>
              <a:rPr lang="ru-RU" sz="3600" b="1" dirty="0" err="1" smtClean="0">
                <a:effectLst>
                  <a:outerShdw blurRad="38100" dist="38100" dir="2700000" algn="tl">
                    <a:srgbClr val="000000">
                      <a:alpha val="43137"/>
                    </a:srgbClr>
                  </a:outerShdw>
                </a:effectLst>
                <a:latin typeface="Bookman Old Style" pitchFamily="18" charset="0"/>
              </a:rPr>
              <a:t>Бунинские</a:t>
            </a:r>
            <a:r>
              <a:rPr lang="ru-RU" sz="3600" b="1" dirty="0" smtClean="0">
                <a:effectLst>
                  <a:outerShdw blurRad="38100" dist="38100" dir="2700000" algn="tl">
                    <a:srgbClr val="000000">
                      <a:alpha val="43137"/>
                    </a:srgbClr>
                  </a:outerShdw>
                </a:effectLst>
                <a:latin typeface="Bookman Old Style" pitchFamily="18" charset="0"/>
              </a:rPr>
              <a:t> места </a:t>
            </a:r>
            <a:endParaRPr lang="ru-RU" sz="3600" b="1" dirty="0" smtClean="0">
              <a:effectLst>
                <a:outerShdw blurRad="38100" dist="38100" dir="2700000" algn="tl">
                  <a:srgbClr val="000000">
                    <a:alpha val="43137"/>
                  </a:srgbClr>
                </a:outerShdw>
              </a:effectLst>
              <a:latin typeface="Bookman Old Style" pitchFamily="18" charset="0"/>
            </a:endParaRPr>
          </a:p>
          <a:p>
            <a:r>
              <a:rPr lang="ru-RU" b="1" dirty="0" smtClean="0">
                <a:latin typeface="Bookman Old Style" pitchFamily="18" charset="0"/>
                <a:hlinkClick r:id="rId3" tooltip="Музей И. А. Бунина (Орёл)"/>
              </a:rPr>
              <a:t>Музей И. А. Бунина (Орёл)</a:t>
            </a:r>
            <a:r>
              <a:rPr lang="ru-RU" b="1" dirty="0" smtClean="0">
                <a:latin typeface="Bookman Old Style" pitchFamily="18" charset="0"/>
              </a:rPr>
              <a:t> — музей </a:t>
            </a:r>
            <a:r>
              <a:rPr lang="ru-RU" b="1" dirty="0" smtClean="0">
                <a:latin typeface="Bookman Old Style" pitchFamily="18" charset="0"/>
              </a:rPr>
              <a:t>Бунина                                                      </a:t>
            </a:r>
            <a:r>
              <a:rPr lang="ru-RU" b="1" dirty="0" smtClean="0">
                <a:latin typeface="Bookman Old Style" pitchFamily="18" charset="0"/>
              </a:rPr>
              <a:t>в старинном особняке, в той части города, </a:t>
            </a:r>
            <a:r>
              <a:rPr lang="ru-RU" b="1" dirty="0" smtClean="0">
                <a:latin typeface="Bookman Old Style" pitchFamily="18" charset="0"/>
              </a:rPr>
              <a:t>                                                      где </a:t>
            </a:r>
            <a:r>
              <a:rPr lang="ru-RU" b="1" dirty="0" smtClean="0">
                <a:latin typeface="Bookman Old Style" pitchFamily="18" charset="0"/>
              </a:rPr>
              <a:t>писатель некогда проживал</a:t>
            </a:r>
            <a:r>
              <a:rPr lang="ru-RU" b="1" dirty="0" smtClean="0">
                <a:latin typeface="Bookman Old Style" pitchFamily="18" charset="0"/>
              </a:rPr>
              <a:t>.</a:t>
            </a:r>
          </a:p>
          <a:p>
            <a:endParaRPr lang="ru-RU" dirty="0" smtClean="0">
              <a:latin typeface="Bookman Old Style" pitchFamily="18" charset="0"/>
            </a:endParaRPr>
          </a:p>
          <a:p>
            <a:pPr algn="r"/>
            <a:r>
              <a:rPr lang="ru-RU" b="1" dirty="0" smtClean="0">
                <a:latin typeface="Bookman Old Style" pitchFamily="18" charset="0"/>
                <a:hlinkClick r:id="rId4" tooltip="Дом-музей И. А. Бунина (Ефремов) (страница отсутствует)"/>
              </a:rPr>
              <a:t>Дом-музей </a:t>
            </a:r>
            <a:r>
              <a:rPr lang="ru-RU" b="1" dirty="0" smtClean="0">
                <a:latin typeface="Bookman Old Style" pitchFamily="18" charset="0"/>
                <a:hlinkClick r:id="rId4" tooltip="Дом-музей И. А. Бунина (Ефремов) (страница отсутствует)"/>
              </a:rPr>
              <a:t>И. А. Бунина </a:t>
            </a:r>
            <a:r>
              <a:rPr lang="ru-RU" b="1" dirty="0" smtClean="0">
                <a:latin typeface="Bookman Old Style" pitchFamily="18" charset="0"/>
              </a:rPr>
              <a:t> </a:t>
            </a:r>
            <a:r>
              <a:rPr lang="ru-RU" b="1" dirty="0" smtClean="0">
                <a:latin typeface="Bookman Old Style" pitchFamily="18" charset="0"/>
              </a:rPr>
              <a:t> — </a:t>
            </a:r>
            <a:endParaRPr lang="ru-RU" b="1" dirty="0" smtClean="0">
              <a:latin typeface="Bookman Old Style" pitchFamily="18" charset="0"/>
            </a:endParaRPr>
          </a:p>
          <a:p>
            <a:pPr algn="r"/>
            <a:r>
              <a:rPr lang="ru-RU" b="1" dirty="0" smtClean="0">
                <a:latin typeface="Bookman Old Style" pitchFamily="18" charset="0"/>
              </a:rPr>
              <a:t>в </a:t>
            </a:r>
            <a:r>
              <a:rPr lang="ru-RU" b="1" dirty="0" smtClean="0">
                <a:latin typeface="Bookman Old Style" pitchFamily="18" charset="0"/>
              </a:rPr>
              <a:t>городе </a:t>
            </a:r>
            <a:r>
              <a:rPr lang="ru-RU" b="1" dirty="0" smtClean="0">
                <a:latin typeface="Bookman Old Style" pitchFamily="18" charset="0"/>
                <a:hlinkClick r:id="rId5" tooltip="Ефремов (город)"/>
              </a:rPr>
              <a:t>Ефремове</a:t>
            </a:r>
            <a:r>
              <a:rPr lang="ru-RU" b="1" dirty="0" smtClean="0">
                <a:latin typeface="Bookman Old Style" pitchFamily="18" charset="0"/>
              </a:rPr>
              <a:t> </a:t>
            </a:r>
            <a:r>
              <a:rPr lang="ru-RU" b="1" dirty="0" smtClean="0">
                <a:latin typeface="Bookman Old Style" pitchFamily="18" charset="0"/>
                <a:hlinkClick r:id="rId6" tooltip="Тульская область"/>
              </a:rPr>
              <a:t>Тульской области</a:t>
            </a:r>
            <a:r>
              <a:rPr lang="ru-RU" b="1" dirty="0" smtClean="0">
                <a:latin typeface="Bookman Old Style" pitchFamily="18" charset="0"/>
              </a:rPr>
              <a:t>, </a:t>
            </a:r>
            <a:endParaRPr lang="ru-RU" b="1" dirty="0" smtClean="0">
              <a:latin typeface="Bookman Old Style" pitchFamily="18" charset="0"/>
            </a:endParaRPr>
          </a:p>
          <a:p>
            <a:pPr algn="r"/>
            <a:r>
              <a:rPr lang="ru-RU" b="1" dirty="0" smtClean="0">
                <a:latin typeface="Bookman Old Style" pitchFamily="18" charset="0"/>
              </a:rPr>
              <a:t>в </a:t>
            </a:r>
            <a:r>
              <a:rPr lang="ru-RU" b="1" dirty="0" smtClean="0">
                <a:latin typeface="Bookman Old Style" pitchFamily="18" charset="0"/>
              </a:rPr>
              <a:t>доме брата </a:t>
            </a:r>
            <a:r>
              <a:rPr lang="ru-RU" b="1" dirty="0" smtClean="0">
                <a:latin typeface="Bookman Old Style" pitchFamily="18" charset="0"/>
              </a:rPr>
              <a:t>писателя</a:t>
            </a:r>
            <a:r>
              <a:rPr lang="ru-RU" b="1" baseline="30000" dirty="0" smtClean="0">
                <a:latin typeface="Bookman Old Style" pitchFamily="18" charset="0"/>
              </a:rPr>
              <a:t> </a:t>
            </a:r>
          </a:p>
          <a:p>
            <a:endParaRPr lang="ru-RU" baseline="30000" dirty="0" smtClean="0">
              <a:latin typeface="Bookman Old Style" pitchFamily="18" charset="0"/>
            </a:endParaRPr>
          </a:p>
          <a:p>
            <a:endParaRPr lang="ru-RU" dirty="0" smtClean="0">
              <a:latin typeface="Bookman Old Style" pitchFamily="18" charset="0"/>
            </a:endParaRPr>
          </a:p>
          <a:p>
            <a:r>
              <a:rPr lang="ru-RU" b="1" dirty="0" smtClean="0">
                <a:latin typeface="Bookman Old Style" pitchFamily="18" charset="0"/>
                <a:hlinkClick r:id="rId7" tooltip="Литературно-мемориальный музей И. А. Бунина (Елец)"/>
              </a:rPr>
              <a:t>Литературно-мемориальный </a:t>
            </a:r>
            <a:r>
              <a:rPr lang="ru-RU" b="1" dirty="0" smtClean="0">
                <a:latin typeface="Bookman Old Style" pitchFamily="18" charset="0"/>
                <a:hlinkClick r:id="rId7" tooltip="Литературно-мемориальный музей И. А. Бунина (Елец)"/>
              </a:rPr>
              <a:t>музей                                                                   </a:t>
            </a:r>
            <a:r>
              <a:rPr lang="ru-RU" b="1" dirty="0" smtClean="0">
                <a:latin typeface="Bookman Old Style" pitchFamily="18" charset="0"/>
                <a:hlinkClick r:id="rId7" tooltip="Литературно-мемориальный музей И. А. Бунина (Елец)"/>
              </a:rPr>
              <a:t>И. А. </a:t>
            </a:r>
            <a:r>
              <a:rPr lang="ru-RU" b="1" dirty="0" smtClean="0">
                <a:latin typeface="Bookman Old Style" pitchFamily="18" charset="0"/>
                <a:hlinkClick r:id="rId7" tooltip="Литературно-мемориальный музей И. А. Бунина (Елец)"/>
              </a:rPr>
              <a:t>Бунина )</a:t>
            </a:r>
            <a:r>
              <a:rPr lang="ru-RU" b="1" dirty="0" smtClean="0">
                <a:latin typeface="Bookman Old Style" pitchFamily="18" charset="0"/>
              </a:rPr>
              <a:t> — в городе </a:t>
            </a:r>
            <a:r>
              <a:rPr lang="ru-RU" b="1" dirty="0" smtClean="0">
                <a:latin typeface="Bookman Old Style" pitchFamily="18" charset="0"/>
                <a:hlinkClick r:id="rId8" tooltip="Елец"/>
              </a:rPr>
              <a:t>Елец</a:t>
            </a:r>
            <a:r>
              <a:rPr lang="ru-RU" b="1" dirty="0" smtClean="0">
                <a:latin typeface="Bookman Old Style" pitchFamily="18" charset="0"/>
              </a:rPr>
              <a:t>                                      </a:t>
            </a:r>
          </a:p>
          <a:p>
            <a:r>
              <a:rPr lang="ru-RU" b="1" dirty="0" smtClean="0">
                <a:latin typeface="Bookman Old Style" pitchFamily="18" charset="0"/>
              </a:rPr>
              <a:t> </a:t>
            </a:r>
            <a:r>
              <a:rPr lang="ru-RU" b="1" dirty="0" smtClean="0">
                <a:latin typeface="Bookman Old Style" pitchFamily="18" charset="0"/>
                <a:hlinkClick r:id="rId9" tooltip="Липецкая область"/>
              </a:rPr>
              <a:t>Липецкой области</a:t>
            </a:r>
            <a:r>
              <a:rPr lang="ru-RU" b="1" dirty="0" smtClean="0">
                <a:latin typeface="Bookman Old Style" pitchFamily="18" charset="0"/>
              </a:rPr>
              <a:t>, </a:t>
            </a:r>
            <a:r>
              <a:rPr lang="ru-RU" b="1" dirty="0" smtClean="0">
                <a:latin typeface="Bookman Old Style" pitchFamily="18" charset="0"/>
              </a:rPr>
              <a:t> </a:t>
            </a:r>
            <a:r>
              <a:rPr lang="ru-RU" b="1" dirty="0" smtClean="0">
                <a:latin typeface="Bookman Old Style" pitchFamily="18" charset="0"/>
              </a:rPr>
              <a:t>Бунин жил в </a:t>
            </a:r>
            <a:r>
              <a:rPr lang="ru-RU" b="1" dirty="0" smtClean="0">
                <a:latin typeface="Bookman Old Style" pitchFamily="18" charset="0"/>
              </a:rPr>
              <a:t>юности</a:t>
            </a:r>
            <a:r>
              <a:rPr lang="ru-RU" b="1" baseline="30000" dirty="0" smtClean="0">
                <a:latin typeface="Bookman Old Style" pitchFamily="18" charset="0"/>
              </a:rPr>
              <a:t> </a:t>
            </a:r>
          </a:p>
          <a:p>
            <a:endParaRPr lang="ru-RU" baseline="30000" dirty="0" smtClean="0">
              <a:latin typeface="Bookman Old Style" pitchFamily="18" charset="0"/>
            </a:endParaRPr>
          </a:p>
          <a:p>
            <a:endParaRPr lang="ru-RU" baseline="30000" dirty="0" smtClean="0">
              <a:latin typeface="Bookman Old Style" pitchFamily="18" charset="0"/>
            </a:endParaRPr>
          </a:p>
          <a:p>
            <a:pPr algn="r"/>
            <a:r>
              <a:rPr lang="ru-RU" b="1" dirty="0" smtClean="0">
                <a:latin typeface="Bookman Old Style" pitchFamily="18" charset="0"/>
                <a:hlinkClick r:id="rId10" tooltip="Дом-музей И. А. Бунина (Воронеж) (страница отсутствует)"/>
              </a:rPr>
              <a:t>Дом-музей И. А. Бунина (Воронеж)</a:t>
            </a:r>
            <a:r>
              <a:rPr lang="ru-RU" b="1" dirty="0" smtClean="0">
                <a:latin typeface="Bookman Old Style" pitchFamily="18" charset="0"/>
              </a:rPr>
              <a:t> — </a:t>
            </a:r>
            <a:r>
              <a:rPr lang="ru-RU" b="1" dirty="0" smtClean="0">
                <a:latin typeface="Bookman Old Style" pitchFamily="18" charset="0"/>
              </a:rPr>
              <a:t> </a:t>
            </a:r>
          </a:p>
          <a:p>
            <a:pPr algn="r"/>
            <a:r>
              <a:rPr lang="ru-RU" b="1" dirty="0" smtClean="0">
                <a:latin typeface="Bookman Old Style" pitchFamily="18" charset="0"/>
              </a:rPr>
              <a:t> </a:t>
            </a:r>
            <a:r>
              <a:rPr lang="ru-RU" b="1" dirty="0" smtClean="0">
                <a:latin typeface="Bookman Old Style" pitchFamily="18" charset="0"/>
              </a:rPr>
              <a:t>во флигеле дома, где родился писатель</a:t>
            </a:r>
            <a:r>
              <a:rPr lang="ru-RU" b="1" dirty="0" smtClean="0">
                <a:latin typeface="Bookman Old Style" pitchFamily="18" charset="0"/>
              </a:rPr>
              <a:t>;</a:t>
            </a:r>
          </a:p>
          <a:p>
            <a:pPr algn="r"/>
            <a:r>
              <a:rPr lang="ru-RU" b="1" dirty="0" smtClean="0">
                <a:latin typeface="Bookman Old Style" pitchFamily="18" charset="0"/>
              </a:rPr>
              <a:t> </a:t>
            </a:r>
            <a:r>
              <a:rPr lang="ru-RU" b="1" dirty="0" smtClean="0">
                <a:latin typeface="Bookman Old Style" pitchFamily="18" charset="0"/>
              </a:rPr>
              <a:t>открыт 22 сентября 2020 года</a:t>
            </a:r>
            <a:r>
              <a:rPr lang="ru-RU" b="1" baseline="30000" dirty="0" smtClean="0">
                <a:latin typeface="Bookman Old Style" pitchFamily="18" charset="0"/>
              </a:rPr>
              <a:t> </a:t>
            </a:r>
            <a:endParaRPr lang="ru-RU" b="1" dirty="0" smtClean="0">
              <a:latin typeface="Bookman Old Style" pitchFamily="18" charset="0"/>
            </a:endParaRPr>
          </a:p>
          <a:p>
            <a:r>
              <a:rPr lang="ru-RU" baseline="30000" dirty="0" smtClean="0">
                <a:latin typeface="Bookman Old Style" pitchFamily="18" charset="0"/>
              </a:rPr>
              <a:t> </a:t>
            </a:r>
          </a:p>
          <a:p>
            <a:endParaRPr lang="ru-RU" baseline="30000" dirty="0" smtClean="0">
              <a:latin typeface="Bookman Old Style" pitchFamily="18" charset="0"/>
            </a:endParaRPr>
          </a:p>
          <a:p>
            <a:endParaRPr lang="ru-RU" baseline="30000" dirty="0" smtClean="0">
              <a:latin typeface="Bookman Old Style" pitchFamily="18" charset="0"/>
            </a:endParaRPr>
          </a:p>
          <a:p>
            <a:endParaRPr lang="ru-RU" dirty="0" smtClean="0">
              <a:latin typeface="Bookman Old Style" pitchFamily="18" charset="0"/>
            </a:endParaRPr>
          </a:p>
          <a:p>
            <a:r>
              <a:rPr lang="ru-RU" b="1" dirty="0" smtClean="0">
                <a:solidFill>
                  <a:srgbClr val="FFFF00"/>
                </a:solidFill>
                <a:effectLst>
                  <a:outerShdw blurRad="38100" dist="38100" dir="2700000" algn="tl">
                    <a:srgbClr val="000000">
                      <a:alpha val="43137"/>
                    </a:srgbClr>
                  </a:outerShdw>
                </a:effectLst>
                <a:latin typeface="Bookman Old Style" pitchFamily="18" charset="0"/>
              </a:rPr>
              <a:t>2 </a:t>
            </a:r>
            <a:r>
              <a:rPr lang="ru-RU" b="1" dirty="0" smtClean="0">
                <a:solidFill>
                  <a:srgbClr val="FFFF00"/>
                </a:solidFill>
                <a:effectLst>
                  <a:outerShdw blurRad="38100" dist="38100" dir="2700000" algn="tl">
                    <a:srgbClr val="000000">
                      <a:alpha val="43137"/>
                    </a:srgbClr>
                  </a:outerShdw>
                </a:effectLst>
                <a:latin typeface="Bookman Old Style" pitchFamily="18" charset="0"/>
              </a:rPr>
              <a:t>сентября 2020 года в Одессе на Аллее </a:t>
            </a:r>
            <a:r>
              <a:rPr lang="ru-RU" b="1" dirty="0" smtClean="0">
                <a:solidFill>
                  <a:srgbClr val="FFFF00"/>
                </a:solidFill>
                <a:effectLst>
                  <a:outerShdw blurRad="38100" dist="38100" dir="2700000" algn="tl">
                    <a:srgbClr val="000000">
                      <a:alpha val="43137"/>
                    </a:srgbClr>
                  </a:outerShdw>
                </a:effectLst>
                <a:latin typeface="Bookman Old Style" pitchFamily="18" charset="0"/>
              </a:rPr>
              <a:t>звезд</a:t>
            </a:r>
          </a:p>
          <a:p>
            <a:r>
              <a:rPr lang="ru-RU" b="1" dirty="0" smtClean="0">
                <a:solidFill>
                  <a:srgbClr val="FFFF00"/>
                </a:solidFill>
                <a:effectLst>
                  <a:outerShdw blurRad="38100" dist="38100" dir="2700000" algn="tl">
                    <a:srgbClr val="000000">
                      <a:alpha val="43137"/>
                    </a:srgbClr>
                  </a:outerShdw>
                </a:effectLst>
                <a:latin typeface="Bookman Old Style" pitchFamily="18" charset="0"/>
              </a:rPr>
              <a:t> </a:t>
            </a:r>
            <a:r>
              <a:rPr lang="ru-RU" b="1" dirty="0" smtClean="0">
                <a:solidFill>
                  <a:srgbClr val="FFFF00"/>
                </a:solidFill>
                <a:effectLst>
                  <a:outerShdw blurRad="38100" dist="38100" dir="2700000" algn="tl">
                    <a:srgbClr val="000000">
                      <a:alpha val="43137"/>
                    </a:srgbClr>
                  </a:outerShdw>
                </a:effectLst>
                <a:latin typeface="Bookman Old Style" pitchFamily="18" charset="0"/>
              </a:rPr>
              <a:t>был открыт памятный знак в честь писателя</a:t>
            </a:r>
            <a:r>
              <a:rPr lang="ru-RU" b="1" dirty="0" smtClean="0">
                <a:solidFill>
                  <a:srgbClr val="FFFF00"/>
                </a:solidFill>
                <a:effectLst>
                  <a:outerShdw blurRad="38100" dist="38100" dir="2700000" algn="tl">
                    <a:srgbClr val="000000">
                      <a:alpha val="43137"/>
                    </a:srgbClr>
                  </a:outerShdw>
                </a:effectLst>
                <a:latin typeface="Bookman Old Style" pitchFamily="18" charset="0"/>
              </a:rPr>
              <a:t>,</a:t>
            </a:r>
          </a:p>
          <a:p>
            <a:r>
              <a:rPr lang="ru-RU" b="1" dirty="0" smtClean="0">
                <a:solidFill>
                  <a:srgbClr val="FFFF00"/>
                </a:solidFill>
                <a:effectLst>
                  <a:outerShdw blurRad="38100" dist="38100" dir="2700000" algn="tl">
                    <a:srgbClr val="000000">
                      <a:alpha val="43137"/>
                    </a:srgbClr>
                  </a:outerShdw>
                </a:effectLst>
                <a:latin typeface="Bookman Old Style" pitchFamily="18" charset="0"/>
              </a:rPr>
              <a:t> </a:t>
            </a:r>
            <a:r>
              <a:rPr lang="ru-RU" b="1" dirty="0" smtClean="0">
                <a:solidFill>
                  <a:srgbClr val="FFFF00"/>
                </a:solidFill>
                <a:effectLst>
                  <a:outerShdw blurRad="38100" dist="38100" dir="2700000" algn="tl">
                    <a:srgbClr val="000000">
                      <a:alpha val="43137"/>
                    </a:srgbClr>
                  </a:outerShdw>
                </a:effectLst>
                <a:latin typeface="Bookman Old Style" pitchFamily="18" charset="0"/>
              </a:rPr>
              <a:t>часто бывавшего и работавшего в </a:t>
            </a:r>
            <a:r>
              <a:rPr lang="ru-RU" b="1" dirty="0" smtClean="0">
                <a:solidFill>
                  <a:srgbClr val="FFFF00"/>
                </a:solidFill>
                <a:effectLst>
                  <a:outerShdw blurRad="38100" dist="38100" dir="2700000" algn="tl">
                    <a:srgbClr val="000000">
                      <a:alpha val="43137"/>
                    </a:srgbClr>
                  </a:outerShdw>
                </a:effectLst>
                <a:latin typeface="Bookman Old Style" pitchFamily="18" charset="0"/>
              </a:rPr>
              <a:t>Одессе</a:t>
            </a:r>
            <a:r>
              <a:rPr lang="ru-RU" b="1" baseline="30000" dirty="0" smtClean="0">
                <a:solidFill>
                  <a:srgbClr val="FFFF00"/>
                </a:solidFill>
                <a:effectLst>
                  <a:outerShdw blurRad="38100" dist="38100" dir="2700000" algn="tl">
                    <a:srgbClr val="000000">
                      <a:alpha val="43137"/>
                    </a:srgbClr>
                  </a:outerShdw>
                </a:effectLst>
                <a:latin typeface="Bookman Old Style" pitchFamily="18" charset="0"/>
              </a:rPr>
              <a:t> </a:t>
            </a:r>
            <a:endParaRPr lang="ru-RU" b="1" dirty="0" smtClean="0">
              <a:solidFill>
                <a:srgbClr val="FFFF00"/>
              </a:solidFill>
              <a:effectLst>
                <a:outerShdw blurRad="38100" dist="38100" dir="2700000" algn="tl">
                  <a:srgbClr val="000000">
                    <a:alpha val="43137"/>
                  </a:srgbClr>
                </a:outerShdw>
              </a:effectLst>
              <a:latin typeface="Bookman Old Style" pitchFamily="18" charset="0"/>
            </a:endParaRPr>
          </a:p>
          <a:p>
            <a:r>
              <a:rPr lang="ru-RU" dirty="0" smtClean="0">
                <a:latin typeface="Bookman Old Style" pitchFamily="18" charset="0"/>
              </a:rPr>
              <a:t> </a:t>
            </a:r>
            <a:endParaRPr lang="ru-RU" dirty="0" smtClean="0">
              <a:latin typeface="Bookman Old Style" pitchFamily="18" charset="0"/>
            </a:endParaRPr>
          </a:p>
        </p:txBody>
      </p:sp>
      <p:pic>
        <p:nvPicPr>
          <p:cNvPr id="2049" name="Picture 1" descr="C:\Users\91\Desktop\9992361685733904_5966.jpg"/>
          <p:cNvPicPr>
            <a:picLocks noChangeAspect="1" noChangeArrowheads="1"/>
          </p:cNvPicPr>
          <p:nvPr/>
        </p:nvPicPr>
        <p:blipFill>
          <a:blip r:embed="rId11" cstate="print"/>
          <a:srcRect/>
          <a:stretch>
            <a:fillRect/>
          </a:stretch>
        </p:blipFill>
        <p:spPr bwMode="auto">
          <a:xfrm>
            <a:off x="6715140" y="357166"/>
            <a:ext cx="1785705" cy="1339279"/>
          </a:xfrm>
          <a:prstGeom prst="rect">
            <a:avLst/>
          </a:prstGeom>
          <a:noFill/>
        </p:spPr>
      </p:pic>
      <p:pic>
        <p:nvPicPr>
          <p:cNvPr id="2050" name="Picture 2" descr="C:\Users\91\Desktop\a25275a8438a6063d340302be8d97188.jpg"/>
          <p:cNvPicPr>
            <a:picLocks noChangeAspect="1" noChangeArrowheads="1"/>
          </p:cNvPicPr>
          <p:nvPr/>
        </p:nvPicPr>
        <p:blipFill>
          <a:blip r:embed="rId12" cstate="print"/>
          <a:srcRect/>
          <a:stretch>
            <a:fillRect/>
          </a:stretch>
        </p:blipFill>
        <p:spPr bwMode="auto">
          <a:xfrm>
            <a:off x="785786" y="1714488"/>
            <a:ext cx="1928826" cy="1458076"/>
          </a:xfrm>
          <a:prstGeom prst="rect">
            <a:avLst/>
          </a:prstGeom>
          <a:noFill/>
        </p:spPr>
      </p:pic>
      <p:pic>
        <p:nvPicPr>
          <p:cNvPr id="2052" name="Picture 4" descr="C:\Users\91\Desktop\bu1_1.jpg"/>
          <p:cNvPicPr>
            <a:picLocks noChangeAspect="1" noChangeArrowheads="1"/>
          </p:cNvPicPr>
          <p:nvPr/>
        </p:nvPicPr>
        <p:blipFill>
          <a:blip r:embed="rId13" cstate="print"/>
          <a:srcRect/>
          <a:stretch>
            <a:fillRect/>
          </a:stretch>
        </p:blipFill>
        <p:spPr bwMode="auto">
          <a:xfrm>
            <a:off x="6786578" y="2928934"/>
            <a:ext cx="1751002" cy="1313252"/>
          </a:xfrm>
          <a:prstGeom prst="rect">
            <a:avLst/>
          </a:prstGeom>
          <a:noFill/>
        </p:spPr>
      </p:pic>
      <p:pic>
        <p:nvPicPr>
          <p:cNvPr id="2053" name="Picture 5" descr="C:\Users\91\Desktop\c1561bf2184a1ed5b0c293c321fe8f7d.jpg"/>
          <p:cNvPicPr>
            <a:picLocks noChangeAspect="1" noChangeArrowheads="1"/>
          </p:cNvPicPr>
          <p:nvPr/>
        </p:nvPicPr>
        <p:blipFill>
          <a:blip r:embed="rId14" cstate="print"/>
          <a:srcRect/>
          <a:stretch>
            <a:fillRect/>
          </a:stretch>
        </p:blipFill>
        <p:spPr bwMode="auto">
          <a:xfrm>
            <a:off x="785786" y="4071942"/>
            <a:ext cx="1809640" cy="1357322"/>
          </a:xfrm>
          <a:prstGeom prst="rect">
            <a:avLst/>
          </a:prstGeom>
          <a:noFill/>
        </p:spPr>
      </p:pic>
      <p:pic>
        <p:nvPicPr>
          <p:cNvPr id="2054" name="Picture 6" descr="C:\Users\91\Desktop\C4APfDwXAAABAty.jpg"/>
          <p:cNvPicPr>
            <a:picLocks noChangeAspect="1" noChangeArrowheads="1"/>
          </p:cNvPicPr>
          <p:nvPr/>
        </p:nvPicPr>
        <p:blipFill>
          <a:blip r:embed="rId15" cstate="print"/>
          <a:srcRect/>
          <a:stretch>
            <a:fillRect/>
          </a:stretch>
        </p:blipFill>
        <p:spPr bwMode="auto">
          <a:xfrm>
            <a:off x="7500946" y="5286388"/>
            <a:ext cx="1643054" cy="149335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Users\91\Desktop\39f0ed3b970ddc035a42242bdb9c8e08a55e80659a5fd881a95f1c4ab44c3fa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6" name="Picture 2" descr="C:\Users\91\Desktop\original.jpeg"/>
          <p:cNvPicPr>
            <a:picLocks noChangeAspect="1" noChangeArrowheads="1"/>
          </p:cNvPicPr>
          <p:nvPr/>
        </p:nvPicPr>
        <p:blipFill>
          <a:blip r:embed="rId3"/>
          <a:srcRect b="7560"/>
          <a:stretch>
            <a:fillRect/>
          </a:stretch>
        </p:blipFill>
        <p:spPr bwMode="auto">
          <a:xfrm flipH="1">
            <a:off x="5286380" y="1714464"/>
            <a:ext cx="4068848" cy="5143536"/>
          </a:xfrm>
          <a:prstGeom prst="rect">
            <a:avLst/>
          </a:prstGeom>
          <a:noFill/>
          <a:effectLst>
            <a:softEdge rad="317500"/>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732</Words>
  <PresentationFormat>Экран (4:3)</PresentationFormat>
  <Paragraphs>77</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   «… один из последних лучей какого-то чудного русского дня…».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 один из последних лучей какого-то чудного русского дня…». </dc:title>
  <dc:creator>kabinet_91</dc:creator>
  <cp:lastModifiedBy>91</cp:lastModifiedBy>
  <cp:revision>3</cp:revision>
  <dcterms:created xsi:type="dcterms:W3CDTF">2020-10-09T08:31:09Z</dcterms:created>
  <dcterms:modified xsi:type="dcterms:W3CDTF">2020-10-12T10:53:37Z</dcterms:modified>
</cp:coreProperties>
</file>