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56" r:id="rId4"/>
    <p:sldId id="260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813F-3BEA-419B-8BF4-A61CA582A72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B89AE-3D1A-4A03-8258-7235933C3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89AE-3D1A-4A03-8258-7235933C33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89AE-3D1A-4A03-8258-7235933C33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89AE-3D1A-4A03-8258-7235933C33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pbcult.ru/upload/iblock/ac7/eq6vdzco8si6l48so2chg3lwwxjaxm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5958"/>
          </a:xfrm>
          <a:prstGeom prst="rect">
            <a:avLst/>
          </a:prstGeom>
          <a:noFill/>
        </p:spPr>
      </p:pic>
      <p:pic>
        <p:nvPicPr>
          <p:cNvPr id="3" name="Picture 7" descr="C:\Users\91\Desktop\оформление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174998" cy="11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Bookman Old Style" pitchFamily="18" charset="0"/>
              </a:rPr>
              <a:t>К 100-летию со дня рождения Расула Гамзатова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57222" y="15716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Bookman Old Style" pitchFamily="18" charset="0"/>
              </a:rPr>
              <a:t>Театр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Bookman Old Style" pitchFamily="18" charset="0"/>
              </a:rPr>
              <a:t>«Свободное пространство»  преподавателям литературы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 Antiqua" pitchFamily="18" charset="0"/>
              </a:rPr>
              <a:t>СУДИ МЕНЯ ПО КОДЕКСУ ЛЮБВИ…</a:t>
            </a:r>
            <a:endParaRPr lang="ru-RU" sz="40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"/>
            <a:ext cx="500062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1965 году Гамзатов посетил Японию. В Хиросиме он увидел проект памятника японской девочке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Садако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Сасаки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журавликом в руках. Так появилась на свет всеми любимые «Журавли»...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"Мне кажется порою, что джигиты,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 кровавых не пришедшие полей,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 могилах братских не были зарыты,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 превратились в белых журавлей…"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Позже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поэт вспоминал: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«Белых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журавликов вырезала из бумаги маленькая японка, поверившая в сказку. Белой была телеграмма о кончине моей матери, которую я получил в Хиросиме, и там эту утрату почувствовал еще острее. Стихи не возникают из мелочей, они начинают звучать в такт с чувствами, родившимися после глубоких потрясений".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9" name="Picture 3" descr="https://a2.cdn.japantravel.com/photo/60336-205679/1000/memorable-statues-in-japan-205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39505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6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1714512" cy="25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86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Суди меня по кодексу любви,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Признай во всех деяньях виноватым,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 доказать мою вину, зови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Минувшие рассветы и закаты…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поэзия Расула Гамзатова проникнута любовной тематикой. Он создавал стихи о любви, превознося это чувство выше остальных.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600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любовь Расула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Гамзатовича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случилась в молодости и оказалась трагичной. Его возлюбленная была художницей, она рано ушла из жизни, оставив после себя несколько картин и разбитое сердце. Гамзатов посвятил этой женщине поэтическое произведение.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личная жизнь Гамзатова в итоге сложилась удачно. В его родном ауле жила девушка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Патимат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за которой поэт часто присматривал в детстве.  Он женился на землячке, которая была младше его на восемь лет, и прожил с ней до конца ее дней.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mycdn.me/i?r=AzEPZsRbOZEKgBhR0XGMT1Rk_2qpYbk1tqfFumgH1XemI6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3158337" cy="210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cdn1.ozone.ru/multimedia/100709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643074" cy="2596279"/>
          </a:xfrm>
          <a:prstGeom prst="rect">
            <a:avLst/>
          </a:prstGeom>
          <a:noFill/>
        </p:spPr>
      </p:pic>
      <p:pic>
        <p:nvPicPr>
          <p:cNvPr id="4100" name="Picture 4" descr="http://cdn1.ozone.ru/multimedia/1024027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0"/>
            <a:ext cx="1633057" cy="2571744"/>
          </a:xfrm>
          <a:prstGeom prst="rect">
            <a:avLst/>
          </a:prstGeom>
          <a:noFill/>
        </p:spPr>
      </p:pic>
      <p:pic>
        <p:nvPicPr>
          <p:cNvPr id="4102" name="Picture 6" descr="http://vnikitskom.ru/wp-content/uploads/89-428-3692-6-W2145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56" y="3214687"/>
            <a:ext cx="1729369" cy="2500329"/>
          </a:xfrm>
          <a:prstGeom prst="rect">
            <a:avLst/>
          </a:prstGeom>
          <a:noFill/>
        </p:spPr>
      </p:pic>
      <p:pic>
        <p:nvPicPr>
          <p:cNvPr id="4108" name="Picture 12" descr="https://fsd.multiurok.ru/html/2021/06/04/s_60b95fdee1aa0/1699459_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286124"/>
            <a:ext cx="1666887" cy="2500330"/>
          </a:xfrm>
          <a:prstGeom prst="rect">
            <a:avLst/>
          </a:prstGeom>
          <a:noFill/>
        </p:spPr>
      </p:pic>
      <p:pic>
        <p:nvPicPr>
          <p:cNvPr id="2" name="Picture 2" descr="https://img01litfund.ru/images/lots/35/cache/35-041-B948-29-VB223504_m_600x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285860"/>
            <a:ext cx="1975586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4" descr="https://proza.ru/pics/2022/11/19/6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214818"/>
            <a:ext cx="1733817" cy="23423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142852"/>
            <a:ext cx="38576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Книги Р. Гамзатова  выходили миллионными тиражами на десятках языков мира. Творческие вечера проходили при полных залах, даже таких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больших,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«Лужники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киноконцертный зал «Россия»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Творчество Расула Гамзатова получило высокую оценку в отзывах и высказываниях многих выдающихся деятелей культуры. Это высказывания С. Маршака , А. Твардовского, К. Чуковского, Е. Евтушенко, И. Юсупов, Ч. Айтматова, Р. Рождественского, К. Кулиева, С. Михалкова, В. Астафьева, М. Исаковского,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Андронникова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многих других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Многие авторы оставили воспоминания о нестандартных и остроумных выступлениях Расула Гамзатова, о его прекрасных человеческих качествах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2714612" y="3714752"/>
            <a:ext cx="6329378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Многие стихи Расула Гамзатова стали песнями. Они привлекли внимание многих композиторов Дагестана, Кавказа, России и других республик. Издательство «Мелодия» неоднократно выпускало пластинки и диски с песнями на стихи поэта. 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vinilovaja-plastinka.ru/wp-content/uploads/2020/02/20200221_09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330688" cy="2286016"/>
          </a:xfrm>
          <a:prstGeom prst="rect">
            <a:avLst/>
          </a:prstGeom>
          <a:noFill/>
        </p:spPr>
      </p:pic>
      <p:pic>
        <p:nvPicPr>
          <p:cNvPr id="1028" name="Picture 4" descr="https://static.insales-cdn.com/images/products/1/2969/294226841/import_files_09_096987b5-c82d-11e6-80f9-001dd8b72066_d4be3aee-24d2-11e7-80c2-0cc47a808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480"/>
            <a:ext cx="2500329" cy="2489341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mpic/4334579/img_id5901550357042043200.jpeg/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71480"/>
            <a:ext cx="2431770" cy="2428892"/>
          </a:xfrm>
          <a:prstGeom prst="rect">
            <a:avLst/>
          </a:prstGeom>
          <a:noFill/>
        </p:spPr>
      </p:pic>
      <p:pic>
        <p:nvPicPr>
          <p:cNvPr id="1032" name="Picture 8" descr="http://khunzakh.ru/upload/iblock/d27/stihi_i_pesni_gamzatov_rasul_2_lp_melodiya_sssr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71480"/>
            <a:ext cx="244246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x_045ebf8f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3125"/>
          <a:stretch>
            <a:fillRect/>
          </a:stretch>
        </p:blipFill>
        <p:spPr>
          <a:xfrm>
            <a:off x="285720" y="285728"/>
            <a:ext cx="3357586" cy="325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0.jpg"/>
          <p:cNvPicPr>
            <a:picLocks noChangeAspect="1"/>
          </p:cNvPicPr>
          <p:nvPr/>
        </p:nvPicPr>
        <p:blipFill>
          <a:blip r:embed="rId4" cstate="print"/>
          <a:srcRect l="1250" t="3608" r="2500" b="8247"/>
          <a:stretch>
            <a:fillRect/>
          </a:stretch>
        </p:blipFill>
        <p:spPr>
          <a:xfrm>
            <a:off x="285720" y="3643314"/>
            <a:ext cx="414963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sun6-23.userapi.com/impf/c846521/v846521328/b32a9/z8Z0Tq333KI.jpg?size=604x604&amp;quality=96&amp;sign=e1641339445b966c612d7884888b871b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85728"/>
            <a:ext cx="3214710" cy="3143272"/>
          </a:xfrm>
          <a:prstGeom prst="rect">
            <a:avLst/>
          </a:prstGeom>
          <a:noFill/>
        </p:spPr>
      </p:pic>
      <p:pic>
        <p:nvPicPr>
          <p:cNvPr id="3076" name="Picture 4" descr="https://shareslide.ru/img/thumbs/f775a0bfb0b9cc0be3de0ea9bdb3e672-800x.jpg"/>
          <p:cNvPicPr>
            <a:picLocks noChangeAspect="1" noChangeArrowheads="1"/>
          </p:cNvPicPr>
          <p:nvPr/>
        </p:nvPicPr>
        <p:blipFill>
          <a:blip r:embed="rId6"/>
          <a:srcRect l="937" t="6250" r="10937" b="7499"/>
          <a:stretch>
            <a:fillRect/>
          </a:stretch>
        </p:blipFill>
        <p:spPr bwMode="auto">
          <a:xfrm>
            <a:off x="4500562" y="3659250"/>
            <a:ext cx="4071966" cy="298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cdn.culture.ru/images/d63614e4-59aa-5ea5-839b-105fba9c2e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14686"/>
            <a:ext cx="5312653" cy="3460487"/>
          </a:xfrm>
          <a:prstGeom prst="rect">
            <a:avLst/>
          </a:prstGeom>
          <a:noFill/>
        </p:spPr>
      </p:pic>
      <p:pic>
        <p:nvPicPr>
          <p:cNvPr id="2054" name="Picture 6" descr="https://static.tildacdn.com/tild6133-6332-4166-a266-646362376661/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3944685" cy="2492394"/>
          </a:xfrm>
          <a:prstGeom prst="rect">
            <a:avLst/>
          </a:prstGeom>
          <a:noFill/>
        </p:spPr>
      </p:pic>
      <p:pic>
        <p:nvPicPr>
          <p:cNvPr id="2056" name="Picture 8" descr="https://100.iz.ru/media/3/galleries/2017/05/9404/eccca7d5a551f2ca1dfc5d0ceba4e0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"/>
            <a:ext cx="47148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сентябре 2003 года Гамзатов должен был отпраздновать восьмидесятый юбилей, но отложил торжество из-за плохого самочувствия. В октябре он попал в больницу.  Скончался публицист 3 ноября, причиной смерти стало ослабленное здоровье.</a:t>
            </a:r>
          </a:p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Гамзатов оставил завещание, в котором нашлось место обращению к народу Дагестана. Поэт просил соотечественников ценить и любить свою родину. Проститься с автором пришли тысячи людей. Его тело несли до кладбища на плечах.</a:t>
            </a:r>
          </a:p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просил не указывать на надгробии даты жизни и фамилию. «Расул» — единственное слово, которое он просил написать по-русски на могильном камне. Похоронили поэта в Махачкале, он упокоился рядом с супругой.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static.tildacdn.com/tild3931-6531-4430-b038-326238343465/photo_2022-09-09_1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918980"/>
            <a:ext cx="4143403" cy="2761191"/>
          </a:xfrm>
          <a:prstGeom prst="rect">
            <a:avLst/>
          </a:prstGeom>
          <a:noFill/>
        </p:spPr>
      </p:pic>
      <p:pic>
        <p:nvPicPr>
          <p:cNvPr id="34820" name="Picture 4" descr="https://derbent-news.ru/media/project_smi3_659/ff/f2/58/d2/9b/d2/gamzatov-tsvety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9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kumfil3.ru/wp-content/uploads/2023/04/rasul-gamz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00" cy="4819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5214950"/>
            <a:ext cx="5214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Хочу любовь провозгласить страною,                    Чтоб все там жили в мире и тепле,                                 Чтоб начинался гимн ее строкою:                                 «Любовь всего превыше на земле».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884350_top-fon-com-p-fon-dlya-prezentatsii-gori-kavkaza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42844" y="142852"/>
            <a:ext cx="4000528" cy="564360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Гамзатов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Расул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Гамзатович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(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08.09.1923 –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03.11.2003)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s://kak2z.ru/my_img/img/2018/04/02/39e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4599134" cy="63084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orage.fabulae.ru/images/authors/11638/foto_12396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450056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400" b="1" spc="-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Аварский советский поэт, прозаик, публицист, советский и российский общественный и политический деятель, переводчик. Герой Социалистического Труда, народный поэт Дагестанской АССР, заслуженный деятель искусств Республики Дагестан, лауреат </a:t>
            </a:r>
            <a:r>
              <a:rPr lang="ru-RU" sz="2400" b="1" spc="-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Сталинской </a:t>
            </a:r>
            <a:r>
              <a:rPr lang="ru-RU" sz="2400" b="1" spc="-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степени, Ленинской и РСФСР имени М. Горького премий. Кавалер ордена Святого апостола Андрея Первозванного и четырёх орденов Ленина</a:t>
            </a:r>
            <a:endParaRPr lang="ru-RU" sz="2400" b="1" spc="-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2.bp.blogspot.com/-bMeKms3n_D0/UduwChBn3bI/AAAAAAAAItI/5THQdMy4LM8/s1600/10-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gazetavatan.ru/wp-content/uploads/2022/09/2022-09-21_12-10-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gazetavatan.ru/wp-content/uploads/2022/09/2022-09-21_12-10-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851045f5-8ac3-460e-98d7-39631de47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6649149" cy="5305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4786322"/>
            <a:ext cx="857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Мне ль тебе, Дагестан мой былинный,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Не молиться,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Тебя ль не любить,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Мне ль в станице твоей журавлиной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Отколовшейся птицею быть?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tatic.tildacdn.com/tild3136-3131-4463-a233-383662363431/c2bae46e18b898a23c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62" y="101600"/>
            <a:ext cx="6726279" cy="35051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000504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Расул Гамзатов!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этом имени каждый раз в памяти всплывают белые журавли, меткие афоризмы, мудрые изречения, надписи на кинжалах, дверях, памятниках и Дагестан, воспетый и прославленный поэтом на весь мир. Слава Гамзатова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многолетнего кропотливого труда во благо народа и Родины, результат внутреннего отзыва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души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каждого читателя</a:t>
            </a:r>
            <a:r>
              <a:rPr lang="ru-RU" sz="2400" b="1" dirty="0" smtClean="0">
                <a:solidFill>
                  <a:srgbClr val="000000"/>
                </a:solidFill>
                <a:latin typeface="Times New Roman Cyr"/>
              </a:rPr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top-fon.com/uploads/posts/2023-01/1674875396_top-fon-com-p-skachat-fon-gori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avatars.dzeninfra.ru/get-zen_doc/3986249/pub_5f3863e660bcdb62c86c8ddb_5f386b8fe2e4e97efc49a617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57167"/>
            <a:ext cx="4651776" cy="3000396"/>
          </a:xfrm>
          <a:prstGeom prst="rect">
            <a:avLst/>
          </a:prstGeom>
          <a:noFill/>
        </p:spPr>
      </p:pic>
      <p:pic>
        <p:nvPicPr>
          <p:cNvPr id="5" name="Рисунок 4" descr="cadasa_i_ras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929058" cy="279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687901"/>
            <a:ext cx="5143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Первым учителем Расула был его отец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Гамзат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Цадаса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который был народным поэтом Дагестана. Он рассказывал сыну истории, сказки, читал свои стихи, поощрял воображение и живой ум сына.  В доме, где жила семья Гамзатова, сейчас находится музей имени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Гамзата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Цадасы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честь него также названа школа, в которую ходили его сыновья и другие дети селения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142984"/>
            <a:ext cx="4000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Расул Гамзатов появился на свет 8 сентября 1923 года. Будущий поэт родился в селении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Цада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Хунзахского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Дагестана.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user\Desktop\000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356100" cy="6502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прекрасных слов сказано о матери, но поэт нашел новые, необыкновенные слова.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Хандулай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мать поэта, настоящая горянка, мать пятерых детей. Держала на своих плечах весь дом, следила, чтобы всегда горел огонь в очаге. Была мудрой, понимающей.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"По-русски «мама», по-грузински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по-аварски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— ласково «баба».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 тысяч слов земли и океана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 этого — особая судьба.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славит мать как первородный источник и начало всего сущего, как надежду и веру в бессмертие всего человечества. Об этом поэма «Берегите матерей», большое количество стихотворений: «Матери», «Мама», «Мать люльку качает в ауле…», «Не надо мне лекарство докторов…».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50" y="428604"/>
            <a:ext cx="40719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 первые стихи Расул написал в раннем возрасте, когда впервые увидел самолет в своем селении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Мальчика переполняли эмоции, и он решил отразить их на бумаге. Поскольку собственного псевдонима у юноши не было, то он подписывался именем своего отца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Цадаса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Но однажды один седой горец выказал ему свое удивление по поводу изменений в стиле его отца.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его не спутали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Цадасом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он взял себе в качестве псевдонима фамилию своего предка – Гамзатов (сын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Гамзата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.mycdn.me/i?r=AzEPZsRbOZEKgBhR0XGMT1RkyiTlXuGfUjmRkLMaoYH8u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733925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earchthisweb.com/wallpaper/mountains_5873x3903_t1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471487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1943 году издается первый сборник стихов Р. Гамзатова на аварском языке. Он назывался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«Горячая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любовь и жгучая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ненависть».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Юноша стал членом Союза писателей СССР. Гамзатов вспоминал о том времени: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"Держа под мышкой несколько собственных книг, поэму «Дети Краснодона», имея в кармане членский билет Союза Советских писателей и скудное количество денег, я приехал в Москву, чтобы поступить в Литературный институт им. Горького. Там я понял, что долгое время принимал за золото стертые пятаки".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cdn.culture.ru/images/315be403-d6a3-5b5b-9f76-23ae237faf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953034" cy="35719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829</Words>
  <PresentationFormat>Экран (4:3)</PresentationFormat>
  <Paragraphs>41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2023-09-01T11:04:23Z</dcterms:created>
  <dcterms:modified xsi:type="dcterms:W3CDTF">2023-09-08T11:52:57Z</dcterms:modified>
</cp:coreProperties>
</file>